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</p:sldIdLst>
  <p:sldSz cx="18288000" cy="10287000"/>
  <p:notesSz cx="6858000" cy="9144000"/>
  <p:embeddedFontLst>
    <p:embeddedFont>
      <p:font typeface="Cafe24 Dangdanghae" panose="020B0600000101010101" charset="-127"/>
      <p:regular r:id="rId14"/>
    </p:embeddedFont>
    <p:embeddedFont>
      <p:font typeface="Pretendard Bold" panose="020B0600000101010101" charset="-127"/>
      <p:bold r:id="rId15"/>
    </p:embeddedFont>
    <p:embeddedFont>
      <p:font typeface="Pretendard Medium" panose="020B0600000101010101" charset="-127"/>
      <p:bold r:id="rId16"/>
    </p:embeddedFont>
    <p:embeddedFont>
      <p:font typeface="Pretendard Regular" panose="020B0600000101010101" charset="-127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E69E3D-5C9F-41B2-A82F-AF39CB5B177A}" v="307" dt="2024-12-08T22:26:25.036"/>
    <p1510:client id="{BA680284-3217-4DD4-B30B-F4960BFEC967}" v="4" dt="2024-12-09T02:04:15.2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22" autoAdjust="0"/>
  </p:normalViewPr>
  <p:slideViewPr>
    <p:cSldViewPr>
      <p:cViewPr varScale="1">
        <p:scale>
          <a:sx n="38" d="100"/>
          <a:sy n="38" d="100"/>
        </p:scale>
        <p:origin x="18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성민 강" userId="cd5a6771e7aa1134" providerId="LiveId" clId="{BA680284-3217-4DD4-B30B-F4960BFEC967}"/>
    <pc:docChg chg="undo custSel modSld sldOrd">
      <pc:chgData name="성민 강" userId="cd5a6771e7aa1134" providerId="LiveId" clId="{BA680284-3217-4DD4-B30B-F4960BFEC967}" dt="2024-12-09T02:04:15.295" v="36"/>
      <pc:docMkLst>
        <pc:docMk/>
      </pc:docMkLst>
      <pc:sldChg chg="ord">
        <pc:chgData name="성민 강" userId="cd5a6771e7aa1134" providerId="LiveId" clId="{BA680284-3217-4DD4-B30B-F4960BFEC967}" dt="2024-12-09T02:03:33.278" v="1"/>
        <pc:sldMkLst>
          <pc:docMk/>
          <pc:sldMk cId="0" sldId="258"/>
        </pc:sldMkLst>
      </pc:sldChg>
      <pc:sldChg chg="modSp mod">
        <pc:chgData name="성민 강" userId="cd5a6771e7aa1134" providerId="LiveId" clId="{BA680284-3217-4DD4-B30B-F4960BFEC967}" dt="2024-12-09T02:04:15.295" v="36"/>
        <pc:sldMkLst>
          <pc:docMk/>
          <pc:sldMk cId="0" sldId="259"/>
        </pc:sldMkLst>
        <pc:spChg chg="mod">
          <ac:chgData name="성민 강" userId="cd5a6771e7aa1134" providerId="LiveId" clId="{BA680284-3217-4DD4-B30B-F4960BFEC967}" dt="2024-12-09T02:04:15.295" v="36"/>
          <ac:spMkLst>
            <pc:docMk/>
            <pc:sldMk cId="0" sldId="259"/>
            <ac:spMk id="21" creationId="{00000000-0000-0000-0000-000000000000}"/>
          </ac:spMkLst>
        </pc:spChg>
      </pc:sldChg>
    </pc:docChg>
  </pc:docChgLst>
  <pc:docChgLst>
    <pc:chgData name="성민 강" userId="cd5a6771e7aa1134" providerId="LiveId" clId="{97E69E3D-5C9F-41B2-A82F-AF39CB5B177A}"/>
    <pc:docChg chg="undo custSel delSld modSld sldOrd">
      <pc:chgData name="성민 강" userId="cd5a6771e7aa1134" providerId="LiveId" clId="{97E69E3D-5C9F-41B2-A82F-AF39CB5B177A}" dt="2024-12-08T22:26:25.036" v="3046"/>
      <pc:docMkLst>
        <pc:docMk/>
      </pc:docMkLst>
      <pc:sldChg chg="modSp mod">
        <pc:chgData name="성민 강" userId="cd5a6771e7aa1134" providerId="LiveId" clId="{97E69E3D-5C9F-41B2-A82F-AF39CB5B177A}" dt="2024-12-08T20:09:23.073" v="13" actId="20577"/>
        <pc:sldMkLst>
          <pc:docMk/>
          <pc:sldMk cId="0" sldId="256"/>
        </pc:sldMkLst>
        <pc:spChg chg="mod">
          <ac:chgData name="성민 강" userId="cd5a6771e7aa1134" providerId="LiveId" clId="{97E69E3D-5C9F-41B2-A82F-AF39CB5B177A}" dt="2024-12-08T20:09:23.073" v="13" actId="20577"/>
          <ac:spMkLst>
            <pc:docMk/>
            <pc:sldMk cId="0" sldId="256"/>
            <ac:spMk id="7" creationId="{00000000-0000-0000-0000-000000000000}"/>
          </ac:spMkLst>
        </pc:spChg>
      </pc:sldChg>
      <pc:sldChg chg="modSp mod">
        <pc:chgData name="성민 강" userId="cd5a6771e7aa1134" providerId="LiveId" clId="{97E69E3D-5C9F-41B2-A82F-AF39CB5B177A}" dt="2024-12-08T20:11:21.899" v="169" actId="20577"/>
        <pc:sldMkLst>
          <pc:docMk/>
          <pc:sldMk cId="0" sldId="258"/>
        </pc:sldMkLst>
        <pc:spChg chg="mod">
          <ac:chgData name="성민 강" userId="cd5a6771e7aa1134" providerId="LiveId" clId="{97E69E3D-5C9F-41B2-A82F-AF39CB5B177A}" dt="2024-12-08T20:11:21.899" v="169" actId="20577"/>
          <ac:spMkLst>
            <pc:docMk/>
            <pc:sldMk cId="0" sldId="258"/>
            <ac:spMk id="18" creationId="{00000000-0000-0000-0000-000000000000}"/>
          </ac:spMkLst>
        </pc:spChg>
      </pc:sldChg>
      <pc:sldChg chg="delSp modSp mod">
        <pc:chgData name="성민 강" userId="cd5a6771e7aa1134" providerId="LiveId" clId="{97E69E3D-5C9F-41B2-A82F-AF39CB5B177A}" dt="2024-12-08T21:30:30.455" v="1412" actId="1038"/>
        <pc:sldMkLst>
          <pc:docMk/>
          <pc:sldMk cId="0" sldId="259"/>
        </pc:sldMkLst>
        <pc:spChg chg="mod">
          <ac:chgData name="성민 강" userId="cd5a6771e7aa1134" providerId="LiveId" clId="{97E69E3D-5C9F-41B2-A82F-AF39CB5B177A}" dt="2024-12-08T21:29:54.011" v="1370" actId="1035"/>
          <ac:spMkLst>
            <pc:docMk/>
            <pc:sldMk cId="0" sldId="259"/>
            <ac:spMk id="10" creationId="{00000000-0000-0000-0000-000000000000}"/>
          </ac:spMkLst>
        </pc:spChg>
        <pc:spChg chg="mod">
          <ac:chgData name="성민 강" userId="cd5a6771e7aa1134" providerId="LiveId" clId="{97E69E3D-5C9F-41B2-A82F-AF39CB5B177A}" dt="2024-12-08T21:30:18.272" v="1407" actId="1035"/>
          <ac:spMkLst>
            <pc:docMk/>
            <pc:sldMk cId="0" sldId="259"/>
            <ac:spMk id="12" creationId="{00000000-0000-0000-0000-000000000000}"/>
          </ac:spMkLst>
        </pc:spChg>
        <pc:spChg chg="del">
          <ac:chgData name="성민 강" userId="cd5a6771e7aa1134" providerId="LiveId" clId="{97E69E3D-5C9F-41B2-A82F-AF39CB5B177A}" dt="2024-12-08T21:25:12.843" v="998" actId="21"/>
          <ac:spMkLst>
            <pc:docMk/>
            <pc:sldMk cId="0" sldId="259"/>
            <ac:spMk id="14" creationId="{00000000-0000-0000-0000-000000000000}"/>
          </ac:spMkLst>
        </pc:spChg>
        <pc:spChg chg="mod">
          <ac:chgData name="성민 강" userId="cd5a6771e7aa1134" providerId="LiveId" clId="{97E69E3D-5C9F-41B2-A82F-AF39CB5B177A}" dt="2024-12-08T21:30:30.455" v="1412" actId="1038"/>
          <ac:spMkLst>
            <pc:docMk/>
            <pc:sldMk cId="0" sldId="259"/>
            <ac:spMk id="15" creationId="{00000000-0000-0000-0000-000000000000}"/>
          </ac:spMkLst>
        </pc:spChg>
        <pc:spChg chg="del">
          <ac:chgData name="성민 강" userId="cd5a6771e7aa1134" providerId="LiveId" clId="{97E69E3D-5C9F-41B2-A82F-AF39CB5B177A}" dt="2024-12-08T21:24:57.783" v="995" actId="21"/>
          <ac:spMkLst>
            <pc:docMk/>
            <pc:sldMk cId="0" sldId="259"/>
            <ac:spMk id="16" creationId="{00000000-0000-0000-0000-000000000000}"/>
          </ac:spMkLst>
        </pc:spChg>
        <pc:spChg chg="mod">
          <ac:chgData name="성민 강" userId="cd5a6771e7aa1134" providerId="LiveId" clId="{97E69E3D-5C9F-41B2-A82F-AF39CB5B177A}" dt="2024-12-08T21:28:54.017" v="1280" actId="1037"/>
          <ac:spMkLst>
            <pc:docMk/>
            <pc:sldMk cId="0" sldId="259"/>
            <ac:spMk id="17" creationId="{00000000-0000-0000-0000-000000000000}"/>
          </ac:spMkLst>
        </pc:spChg>
        <pc:spChg chg="mod">
          <ac:chgData name="성민 강" userId="cd5a6771e7aa1134" providerId="LiveId" clId="{97E69E3D-5C9F-41B2-A82F-AF39CB5B177A}" dt="2024-12-08T21:23:45.072" v="993" actId="21"/>
          <ac:spMkLst>
            <pc:docMk/>
            <pc:sldMk cId="0" sldId="259"/>
            <ac:spMk id="18" creationId="{00000000-0000-0000-0000-000000000000}"/>
          </ac:spMkLst>
        </pc:spChg>
        <pc:spChg chg="mod">
          <ac:chgData name="성민 강" userId="cd5a6771e7aa1134" providerId="LiveId" clId="{97E69E3D-5C9F-41B2-A82F-AF39CB5B177A}" dt="2024-12-08T21:24:32.125" v="994" actId="21"/>
          <ac:spMkLst>
            <pc:docMk/>
            <pc:sldMk cId="0" sldId="259"/>
            <ac:spMk id="19" creationId="{00000000-0000-0000-0000-000000000000}"/>
          </ac:spMkLst>
        </pc:spChg>
        <pc:spChg chg="mod">
          <ac:chgData name="성민 강" userId="cd5a6771e7aa1134" providerId="LiveId" clId="{97E69E3D-5C9F-41B2-A82F-AF39CB5B177A}" dt="2024-12-08T21:28:58.592" v="1291" actId="1037"/>
          <ac:spMkLst>
            <pc:docMk/>
            <pc:sldMk cId="0" sldId="259"/>
            <ac:spMk id="20" creationId="{00000000-0000-0000-0000-000000000000}"/>
          </ac:spMkLst>
        </pc:spChg>
        <pc:picChg chg="mod">
          <ac:chgData name="성민 강" userId="cd5a6771e7aa1134" providerId="LiveId" clId="{97E69E3D-5C9F-41B2-A82F-AF39CB5B177A}" dt="2024-12-08T21:29:28.273" v="1323" actId="14100"/>
          <ac:picMkLst>
            <pc:docMk/>
            <pc:sldMk cId="0" sldId="259"/>
            <ac:picMk id="6" creationId="{00000000-0000-0000-0000-000000000000}"/>
          </ac:picMkLst>
        </pc:picChg>
        <pc:picChg chg="del">
          <ac:chgData name="성민 강" userId="cd5a6771e7aa1134" providerId="LiveId" clId="{97E69E3D-5C9F-41B2-A82F-AF39CB5B177A}" dt="2024-12-08T21:24:59.997" v="996" actId="21"/>
          <ac:picMkLst>
            <pc:docMk/>
            <pc:sldMk cId="0" sldId="259"/>
            <ac:picMk id="7" creationId="{00000000-0000-0000-0000-000000000000}"/>
          </ac:picMkLst>
        </pc:picChg>
        <pc:picChg chg="mod">
          <ac:chgData name="성민 강" userId="cd5a6771e7aa1134" providerId="LiveId" clId="{97E69E3D-5C9F-41B2-A82F-AF39CB5B177A}" dt="2024-12-08T21:28:40.249" v="1269" actId="1036"/>
          <ac:picMkLst>
            <pc:docMk/>
            <pc:sldMk cId="0" sldId="259"/>
            <ac:picMk id="8" creationId="{00000000-0000-0000-0000-000000000000}"/>
          </ac:picMkLst>
        </pc:picChg>
        <pc:picChg chg="mod">
          <ac:chgData name="성민 강" userId="cd5a6771e7aa1134" providerId="LiveId" clId="{97E69E3D-5C9F-41B2-A82F-AF39CB5B177A}" dt="2024-12-08T21:29:44.700" v="1353" actId="1035"/>
          <ac:picMkLst>
            <pc:docMk/>
            <pc:sldMk cId="0" sldId="259"/>
            <ac:picMk id="9" creationId="{00000000-0000-0000-0000-000000000000}"/>
          </ac:picMkLst>
        </pc:picChg>
        <pc:picChg chg="mod">
          <ac:chgData name="성민 강" userId="cd5a6771e7aa1134" providerId="LiveId" clId="{97E69E3D-5C9F-41B2-A82F-AF39CB5B177A}" dt="2024-12-08T21:30:05.374" v="1386" actId="1036"/>
          <ac:picMkLst>
            <pc:docMk/>
            <pc:sldMk cId="0" sldId="259"/>
            <ac:picMk id="11" creationId="{00000000-0000-0000-0000-000000000000}"/>
          </ac:picMkLst>
        </pc:picChg>
        <pc:picChg chg="del">
          <ac:chgData name="성민 강" userId="cd5a6771e7aa1134" providerId="LiveId" clId="{97E69E3D-5C9F-41B2-A82F-AF39CB5B177A}" dt="2024-12-08T21:25:03.361" v="997" actId="21"/>
          <ac:picMkLst>
            <pc:docMk/>
            <pc:sldMk cId="0" sldId="259"/>
            <ac:picMk id="13" creationId="{00000000-0000-0000-0000-000000000000}"/>
          </ac:picMkLst>
        </pc:picChg>
      </pc:sldChg>
      <pc:sldChg chg="modSp mod ord">
        <pc:chgData name="성민 강" userId="cd5a6771e7aa1134" providerId="LiveId" clId="{97E69E3D-5C9F-41B2-A82F-AF39CB5B177A}" dt="2024-12-08T21:32:19.379" v="1414" actId="20577"/>
        <pc:sldMkLst>
          <pc:docMk/>
          <pc:sldMk cId="0" sldId="260"/>
        </pc:sldMkLst>
        <pc:spChg chg="mod">
          <ac:chgData name="성민 강" userId="cd5a6771e7aa1134" providerId="LiveId" clId="{97E69E3D-5C9F-41B2-A82F-AF39CB5B177A}" dt="2024-12-08T21:32:19.379" v="1414" actId="20577"/>
          <ac:spMkLst>
            <pc:docMk/>
            <pc:sldMk cId="0" sldId="260"/>
            <ac:spMk id="12" creationId="{00000000-0000-0000-0000-000000000000}"/>
          </ac:spMkLst>
        </pc:spChg>
      </pc:sldChg>
      <pc:sldChg chg="addSp modSp mod">
        <pc:chgData name="성민 강" userId="cd5a6771e7aa1134" providerId="LiveId" clId="{97E69E3D-5C9F-41B2-A82F-AF39CB5B177A}" dt="2024-12-08T21:53:30.450" v="2010"/>
        <pc:sldMkLst>
          <pc:docMk/>
          <pc:sldMk cId="0" sldId="261"/>
        </pc:sldMkLst>
        <pc:spChg chg="mod">
          <ac:chgData name="성민 강" userId="cd5a6771e7aa1134" providerId="LiveId" clId="{97E69E3D-5C9F-41B2-A82F-AF39CB5B177A}" dt="2024-12-08T21:51:07.625" v="1712"/>
          <ac:spMkLst>
            <pc:docMk/>
            <pc:sldMk cId="0" sldId="261"/>
            <ac:spMk id="19" creationId="{00000000-0000-0000-0000-000000000000}"/>
          </ac:spMkLst>
        </pc:spChg>
        <pc:spChg chg="mod">
          <ac:chgData name="성민 강" userId="cd5a6771e7aa1134" providerId="LiveId" clId="{97E69E3D-5C9F-41B2-A82F-AF39CB5B177A}" dt="2024-12-08T21:48:58.837" v="1570" actId="21"/>
          <ac:spMkLst>
            <pc:docMk/>
            <pc:sldMk cId="0" sldId="261"/>
            <ac:spMk id="20" creationId="{00000000-0000-0000-0000-000000000000}"/>
          </ac:spMkLst>
        </pc:spChg>
        <pc:spChg chg="mod">
          <ac:chgData name="성민 강" userId="cd5a6771e7aa1134" providerId="LiveId" clId="{97E69E3D-5C9F-41B2-A82F-AF39CB5B177A}" dt="2024-12-08T21:53:30.450" v="2010"/>
          <ac:spMkLst>
            <pc:docMk/>
            <pc:sldMk cId="0" sldId="261"/>
            <ac:spMk id="21" creationId="{00000000-0000-0000-0000-000000000000}"/>
          </ac:spMkLst>
        </pc:spChg>
        <pc:spChg chg="add">
          <ac:chgData name="성민 강" userId="cd5a6771e7aa1134" providerId="LiveId" clId="{97E69E3D-5C9F-41B2-A82F-AF39CB5B177A}" dt="2024-12-08T21:45:55.836" v="1419"/>
          <ac:spMkLst>
            <pc:docMk/>
            <pc:sldMk cId="0" sldId="261"/>
            <ac:spMk id="23" creationId="{4A0FC429-9CF0-33B5-1158-73AF82143A8A}"/>
          </ac:spMkLst>
        </pc:spChg>
        <pc:spChg chg="add">
          <ac:chgData name="성민 강" userId="cd5a6771e7aa1134" providerId="LiveId" clId="{97E69E3D-5C9F-41B2-A82F-AF39CB5B177A}" dt="2024-12-08T21:45:59.515" v="1420"/>
          <ac:spMkLst>
            <pc:docMk/>
            <pc:sldMk cId="0" sldId="261"/>
            <ac:spMk id="24" creationId="{C00170A9-F5A9-1CC7-BCEA-2CACD0C04D4E}"/>
          </ac:spMkLst>
        </pc:spChg>
        <pc:spChg chg="add">
          <ac:chgData name="성민 강" userId="cd5a6771e7aa1134" providerId="LiveId" clId="{97E69E3D-5C9F-41B2-A82F-AF39CB5B177A}" dt="2024-12-08T21:46:02.661" v="1421"/>
          <ac:spMkLst>
            <pc:docMk/>
            <pc:sldMk cId="0" sldId="261"/>
            <ac:spMk id="25" creationId="{47C94D50-CB22-30B3-6382-C134A7A74856}"/>
          </ac:spMkLst>
        </pc:spChg>
        <pc:spChg chg="add mod">
          <ac:chgData name="성민 강" userId="cd5a6771e7aa1134" providerId="LiveId" clId="{97E69E3D-5C9F-41B2-A82F-AF39CB5B177A}" dt="2024-12-08T21:52:40.246" v="1887"/>
          <ac:spMkLst>
            <pc:docMk/>
            <pc:sldMk cId="0" sldId="261"/>
            <ac:spMk id="26" creationId="{A07DEA2F-E35F-DE51-35CE-106472E4FDA7}"/>
          </ac:spMkLst>
        </pc:spChg>
      </pc:sldChg>
      <pc:sldChg chg="addSp modSp mod">
        <pc:chgData name="성민 강" userId="cd5a6771e7aa1134" providerId="LiveId" clId="{97E69E3D-5C9F-41B2-A82F-AF39CB5B177A}" dt="2024-12-08T22:09:15.604" v="2760"/>
        <pc:sldMkLst>
          <pc:docMk/>
          <pc:sldMk cId="0" sldId="262"/>
        </pc:sldMkLst>
        <pc:spChg chg="mod">
          <ac:chgData name="성민 강" userId="cd5a6771e7aa1134" providerId="LiveId" clId="{97E69E3D-5C9F-41B2-A82F-AF39CB5B177A}" dt="2024-12-08T22:01:20.590" v="2112"/>
          <ac:spMkLst>
            <pc:docMk/>
            <pc:sldMk cId="0" sldId="262"/>
            <ac:spMk id="20" creationId="{00000000-0000-0000-0000-000000000000}"/>
          </ac:spMkLst>
        </pc:spChg>
        <pc:spChg chg="mod">
          <ac:chgData name="성민 강" userId="cd5a6771e7aa1134" providerId="LiveId" clId="{97E69E3D-5C9F-41B2-A82F-AF39CB5B177A}" dt="2024-12-08T22:02:04.404" v="2247"/>
          <ac:spMkLst>
            <pc:docMk/>
            <pc:sldMk cId="0" sldId="262"/>
            <ac:spMk id="21" creationId="{00000000-0000-0000-0000-000000000000}"/>
          </ac:spMkLst>
        </pc:spChg>
        <pc:spChg chg="mod">
          <ac:chgData name="성민 강" userId="cd5a6771e7aa1134" providerId="LiveId" clId="{97E69E3D-5C9F-41B2-A82F-AF39CB5B177A}" dt="2024-12-08T22:03:13.567" v="2431"/>
          <ac:spMkLst>
            <pc:docMk/>
            <pc:sldMk cId="0" sldId="262"/>
            <ac:spMk id="22" creationId="{00000000-0000-0000-0000-000000000000}"/>
          </ac:spMkLst>
        </pc:spChg>
        <pc:spChg chg="mod">
          <ac:chgData name="성민 강" userId="cd5a6771e7aa1134" providerId="LiveId" clId="{97E69E3D-5C9F-41B2-A82F-AF39CB5B177A}" dt="2024-12-08T22:06:40.169" v="2511" actId="20577"/>
          <ac:spMkLst>
            <pc:docMk/>
            <pc:sldMk cId="0" sldId="262"/>
            <ac:spMk id="23" creationId="{00000000-0000-0000-0000-000000000000}"/>
          </ac:spMkLst>
        </pc:spChg>
        <pc:spChg chg="add mod">
          <ac:chgData name="성민 강" userId="cd5a6771e7aa1134" providerId="LiveId" clId="{97E69E3D-5C9F-41B2-A82F-AF39CB5B177A}" dt="2024-12-08T22:09:15.604" v="2760"/>
          <ac:spMkLst>
            <pc:docMk/>
            <pc:sldMk cId="0" sldId="262"/>
            <ac:spMk id="24" creationId="{538CCA45-F26B-34B5-95EE-4F495E4FBE4F}"/>
          </ac:spMkLst>
        </pc:spChg>
      </pc:sldChg>
      <pc:sldChg chg="modSp mod">
        <pc:chgData name="성민 강" userId="cd5a6771e7aa1134" providerId="LiveId" clId="{97E69E3D-5C9F-41B2-A82F-AF39CB5B177A}" dt="2024-12-08T22:26:25.036" v="3046"/>
        <pc:sldMkLst>
          <pc:docMk/>
          <pc:sldMk cId="0" sldId="263"/>
        </pc:sldMkLst>
        <pc:spChg chg="mod">
          <ac:chgData name="성민 강" userId="cd5a6771e7aa1134" providerId="LiveId" clId="{97E69E3D-5C9F-41B2-A82F-AF39CB5B177A}" dt="2024-12-08T22:26:08.053" v="3021"/>
          <ac:spMkLst>
            <pc:docMk/>
            <pc:sldMk cId="0" sldId="263"/>
            <ac:spMk id="10" creationId="{00000000-0000-0000-0000-000000000000}"/>
          </ac:spMkLst>
        </pc:spChg>
        <pc:spChg chg="mod">
          <ac:chgData name="성민 강" userId="cd5a6771e7aa1134" providerId="LiveId" clId="{97E69E3D-5C9F-41B2-A82F-AF39CB5B177A}" dt="2024-12-08T22:26:12.669" v="3028"/>
          <ac:spMkLst>
            <pc:docMk/>
            <pc:sldMk cId="0" sldId="263"/>
            <ac:spMk id="13" creationId="{00000000-0000-0000-0000-000000000000}"/>
          </ac:spMkLst>
        </pc:spChg>
        <pc:spChg chg="mod">
          <ac:chgData name="성민 강" userId="cd5a6771e7aa1134" providerId="LiveId" clId="{97E69E3D-5C9F-41B2-A82F-AF39CB5B177A}" dt="2024-12-08T22:26:25.036" v="3046"/>
          <ac:spMkLst>
            <pc:docMk/>
            <pc:sldMk cId="0" sldId="263"/>
            <ac:spMk id="15" creationId="{00000000-0000-0000-0000-000000000000}"/>
          </ac:spMkLst>
        </pc:spChg>
        <pc:spChg chg="mod">
          <ac:chgData name="성민 강" userId="cd5a6771e7aa1134" providerId="LiveId" clId="{97E69E3D-5C9F-41B2-A82F-AF39CB5B177A}" dt="2024-12-08T22:26:19.925" v="3039"/>
          <ac:spMkLst>
            <pc:docMk/>
            <pc:sldMk cId="0" sldId="263"/>
            <ac:spMk id="17" creationId="{00000000-0000-0000-0000-000000000000}"/>
          </ac:spMkLst>
        </pc:spChg>
        <pc:spChg chg="mod">
          <ac:chgData name="성민 강" userId="cd5a6771e7aa1134" providerId="LiveId" clId="{97E69E3D-5C9F-41B2-A82F-AF39CB5B177A}" dt="2024-12-08T22:25:53.465" v="3014"/>
          <ac:spMkLst>
            <pc:docMk/>
            <pc:sldMk cId="0" sldId="263"/>
            <ac:spMk id="19" creationId="{00000000-0000-0000-0000-000000000000}"/>
          </ac:spMkLst>
        </pc:spChg>
      </pc:sldChg>
      <pc:sldChg chg="addSp delSp modSp mod">
        <pc:chgData name="성민 강" userId="cd5a6771e7aa1134" providerId="LiveId" clId="{97E69E3D-5C9F-41B2-A82F-AF39CB5B177A}" dt="2024-12-08T21:00:51.576" v="545" actId="14100"/>
        <pc:sldMkLst>
          <pc:docMk/>
          <pc:sldMk cId="0" sldId="264"/>
        </pc:sldMkLst>
        <pc:spChg chg="add del mod">
          <ac:chgData name="성민 강" userId="cd5a6771e7aa1134" providerId="LiveId" clId="{97E69E3D-5C9F-41B2-A82F-AF39CB5B177A}" dt="2024-12-08T21:00:37.091" v="541" actId="1076"/>
          <ac:spMkLst>
            <pc:docMk/>
            <pc:sldMk cId="0" sldId="264"/>
            <ac:spMk id="9" creationId="{00000000-0000-0000-0000-000000000000}"/>
          </ac:spMkLst>
        </pc:spChg>
        <pc:spChg chg="mod">
          <ac:chgData name="성민 강" userId="cd5a6771e7aa1134" providerId="LiveId" clId="{97E69E3D-5C9F-41B2-A82F-AF39CB5B177A}" dt="2024-12-08T20:23:41.685" v="242" actId="21"/>
          <ac:spMkLst>
            <pc:docMk/>
            <pc:sldMk cId="0" sldId="264"/>
            <ac:spMk id="10" creationId="{00000000-0000-0000-0000-000000000000}"/>
          </ac:spMkLst>
        </pc:spChg>
        <pc:spChg chg="mod">
          <ac:chgData name="성민 강" userId="cd5a6771e7aa1134" providerId="LiveId" clId="{97E69E3D-5C9F-41B2-A82F-AF39CB5B177A}" dt="2024-12-08T21:00:21.459" v="539" actId="1076"/>
          <ac:spMkLst>
            <pc:docMk/>
            <pc:sldMk cId="0" sldId="264"/>
            <ac:spMk id="11" creationId="{00000000-0000-0000-0000-000000000000}"/>
          </ac:spMkLst>
        </pc:spChg>
        <pc:spChg chg="mod">
          <ac:chgData name="성민 강" userId="cd5a6771e7aa1134" providerId="LiveId" clId="{97E69E3D-5C9F-41B2-A82F-AF39CB5B177A}" dt="2024-12-08T20:24:04.596" v="243" actId="21"/>
          <ac:spMkLst>
            <pc:docMk/>
            <pc:sldMk cId="0" sldId="264"/>
            <ac:spMk id="12" creationId="{00000000-0000-0000-0000-000000000000}"/>
          </ac:spMkLst>
        </pc:spChg>
        <pc:picChg chg="mod">
          <ac:chgData name="성민 강" userId="cd5a6771e7aa1134" providerId="LiveId" clId="{97E69E3D-5C9F-41B2-A82F-AF39CB5B177A}" dt="2024-12-08T21:00:04.232" v="534" actId="1076"/>
          <ac:picMkLst>
            <pc:docMk/>
            <pc:sldMk cId="0" sldId="264"/>
            <ac:picMk id="2" creationId="{00000000-0000-0000-0000-000000000000}"/>
          </ac:picMkLst>
        </pc:picChg>
        <pc:picChg chg="del">
          <ac:chgData name="성민 강" userId="cd5a6771e7aa1134" providerId="LiveId" clId="{97E69E3D-5C9F-41B2-A82F-AF39CB5B177A}" dt="2024-12-08T20:59:42.088" v="528" actId="21"/>
          <ac:picMkLst>
            <pc:docMk/>
            <pc:sldMk cId="0" sldId="264"/>
            <ac:picMk id="6" creationId="{00000000-0000-0000-0000-000000000000}"/>
          </ac:picMkLst>
        </pc:picChg>
        <pc:picChg chg="del">
          <ac:chgData name="성민 강" userId="cd5a6771e7aa1134" providerId="LiveId" clId="{97E69E3D-5C9F-41B2-A82F-AF39CB5B177A}" dt="2024-12-08T20:59:46.712" v="529" actId="21"/>
          <ac:picMkLst>
            <pc:docMk/>
            <pc:sldMk cId="0" sldId="264"/>
            <ac:picMk id="7" creationId="{00000000-0000-0000-0000-000000000000}"/>
          </ac:picMkLst>
        </pc:picChg>
        <pc:picChg chg="add del">
          <ac:chgData name="성민 강" userId="cd5a6771e7aa1134" providerId="LiveId" clId="{97E69E3D-5C9F-41B2-A82F-AF39CB5B177A}" dt="2024-12-08T20:59:18.949" v="523" actId="22"/>
          <ac:picMkLst>
            <pc:docMk/>
            <pc:sldMk cId="0" sldId="264"/>
            <ac:picMk id="14" creationId="{0ABB82AB-DB00-C7D3-EF91-88B60C2D35A3}"/>
          </ac:picMkLst>
        </pc:picChg>
        <pc:picChg chg="add mod">
          <ac:chgData name="성민 강" userId="cd5a6771e7aa1134" providerId="LiveId" clId="{97E69E3D-5C9F-41B2-A82F-AF39CB5B177A}" dt="2024-12-08T21:00:51.576" v="545" actId="14100"/>
          <ac:picMkLst>
            <pc:docMk/>
            <pc:sldMk cId="0" sldId="264"/>
            <ac:picMk id="16" creationId="{DCA944B7-A4E6-5247-E58E-26F570B44A1A}"/>
          </ac:picMkLst>
        </pc:picChg>
      </pc:sldChg>
      <pc:sldChg chg="del">
        <pc:chgData name="성민 강" userId="cd5a6771e7aa1134" providerId="LiveId" clId="{97E69E3D-5C9F-41B2-A82F-AF39CB5B177A}" dt="2024-12-08T21:02:38.048" v="546" actId="2696"/>
        <pc:sldMkLst>
          <pc:docMk/>
          <pc:sldMk cId="0" sldId="265"/>
        </pc:sldMkLst>
      </pc:sldChg>
      <pc:sldChg chg="addSp delSp modSp mod">
        <pc:chgData name="성민 강" userId="cd5a6771e7aa1134" providerId="LiveId" clId="{97E69E3D-5C9F-41B2-A82F-AF39CB5B177A}" dt="2024-12-08T22:20:56.052" v="2837" actId="1038"/>
        <pc:sldMkLst>
          <pc:docMk/>
          <pc:sldMk cId="0" sldId="266"/>
        </pc:sldMkLst>
        <pc:spChg chg="mod">
          <ac:chgData name="성민 강" userId="cd5a6771e7aa1134" providerId="LiveId" clId="{97E69E3D-5C9F-41B2-A82F-AF39CB5B177A}" dt="2024-12-08T22:20:56.052" v="2837" actId="1038"/>
          <ac:spMkLst>
            <pc:docMk/>
            <pc:sldMk cId="0" sldId="266"/>
            <ac:spMk id="14" creationId="{00000000-0000-0000-0000-000000000000}"/>
          </ac:spMkLst>
        </pc:spChg>
        <pc:spChg chg="mod">
          <ac:chgData name="성민 강" userId="cd5a6771e7aa1134" providerId="LiveId" clId="{97E69E3D-5C9F-41B2-A82F-AF39CB5B177A}" dt="2024-12-08T20:34:49.091" v="462" actId="1038"/>
          <ac:spMkLst>
            <pc:docMk/>
            <pc:sldMk cId="0" sldId="266"/>
            <ac:spMk id="16" creationId="{00000000-0000-0000-0000-000000000000}"/>
          </ac:spMkLst>
        </pc:spChg>
        <pc:spChg chg="del">
          <ac:chgData name="성민 강" userId="cd5a6771e7aa1134" providerId="LiveId" clId="{97E69E3D-5C9F-41B2-A82F-AF39CB5B177A}" dt="2024-12-08T20:33:35.719" v="268" actId="21"/>
          <ac:spMkLst>
            <pc:docMk/>
            <pc:sldMk cId="0" sldId="266"/>
            <ac:spMk id="17" creationId="{00000000-0000-0000-0000-000000000000}"/>
          </ac:spMkLst>
        </pc:spChg>
        <pc:spChg chg="mod">
          <ac:chgData name="성민 강" userId="cd5a6771e7aa1134" providerId="LiveId" clId="{97E69E3D-5C9F-41B2-A82F-AF39CB5B177A}" dt="2024-12-08T20:29:56.907" v="248" actId="20577"/>
          <ac:spMkLst>
            <pc:docMk/>
            <pc:sldMk cId="0" sldId="266"/>
            <ac:spMk id="18" creationId="{00000000-0000-0000-0000-000000000000}"/>
          </ac:spMkLst>
        </pc:spChg>
        <pc:spChg chg="mod">
          <ac:chgData name="성민 강" userId="cd5a6771e7aa1134" providerId="LiveId" clId="{97E69E3D-5C9F-41B2-A82F-AF39CB5B177A}" dt="2024-12-08T20:34:56.034" v="521" actId="1038"/>
          <ac:spMkLst>
            <pc:docMk/>
            <pc:sldMk cId="0" sldId="266"/>
            <ac:spMk id="19" creationId="{00000000-0000-0000-0000-000000000000}"/>
          </ac:spMkLst>
        </pc:spChg>
        <pc:spChg chg="mod">
          <ac:chgData name="성민 강" userId="cd5a6771e7aa1134" providerId="LiveId" clId="{97E69E3D-5C9F-41B2-A82F-AF39CB5B177A}" dt="2024-12-08T20:33:43.727" v="269" actId="21"/>
          <ac:spMkLst>
            <pc:docMk/>
            <pc:sldMk cId="0" sldId="266"/>
            <ac:spMk id="20" creationId="{00000000-0000-0000-0000-000000000000}"/>
          </ac:spMkLst>
        </pc:spChg>
        <pc:picChg chg="mod">
          <ac:chgData name="성민 강" userId="cd5a6771e7aa1134" providerId="LiveId" clId="{97E69E3D-5C9F-41B2-A82F-AF39CB5B177A}" dt="2024-12-08T20:33:57.129" v="271" actId="1076"/>
          <ac:picMkLst>
            <pc:docMk/>
            <pc:sldMk cId="0" sldId="266"/>
            <ac:picMk id="2" creationId="{00000000-0000-0000-0000-000000000000}"/>
          </ac:picMkLst>
        </pc:picChg>
        <pc:picChg chg="mod">
          <ac:chgData name="성민 강" userId="cd5a6771e7aa1134" providerId="LiveId" clId="{97E69E3D-5C9F-41B2-A82F-AF39CB5B177A}" dt="2024-12-08T20:34:20.101" v="342" actId="1038"/>
          <ac:picMkLst>
            <pc:docMk/>
            <pc:sldMk cId="0" sldId="266"/>
            <ac:picMk id="7" creationId="{00000000-0000-0000-0000-000000000000}"/>
          </ac:picMkLst>
        </pc:picChg>
        <pc:picChg chg="del">
          <ac:chgData name="성민 강" userId="cd5a6771e7aa1134" providerId="LiveId" clId="{97E69E3D-5C9F-41B2-A82F-AF39CB5B177A}" dt="2024-12-08T20:33:17.214" v="266" actId="21"/>
          <ac:picMkLst>
            <pc:docMk/>
            <pc:sldMk cId="0" sldId="266"/>
            <ac:picMk id="8" creationId="{00000000-0000-0000-0000-000000000000}"/>
          </ac:picMkLst>
        </pc:picChg>
        <pc:picChg chg="mod">
          <ac:chgData name="성민 강" userId="cd5a6771e7aa1134" providerId="LiveId" clId="{97E69E3D-5C9F-41B2-A82F-AF39CB5B177A}" dt="2024-12-08T20:34:30.557" v="403" actId="1038"/>
          <ac:picMkLst>
            <pc:docMk/>
            <pc:sldMk cId="0" sldId="266"/>
            <ac:picMk id="11" creationId="{00000000-0000-0000-0000-000000000000}"/>
          </ac:picMkLst>
        </pc:picChg>
        <pc:picChg chg="del">
          <ac:chgData name="성민 강" userId="cd5a6771e7aa1134" providerId="LiveId" clId="{97E69E3D-5C9F-41B2-A82F-AF39CB5B177A}" dt="2024-12-08T20:33:20.828" v="267" actId="21"/>
          <ac:picMkLst>
            <pc:docMk/>
            <pc:sldMk cId="0" sldId="266"/>
            <ac:picMk id="13" creationId="{00000000-0000-0000-0000-000000000000}"/>
          </ac:picMkLst>
        </pc:picChg>
        <pc:picChg chg="add mod">
          <ac:chgData name="성민 강" userId="cd5a6771e7aa1134" providerId="LiveId" clId="{97E69E3D-5C9F-41B2-A82F-AF39CB5B177A}" dt="2024-12-08T21:03:16.703" v="548" actId="1076"/>
          <ac:picMkLst>
            <pc:docMk/>
            <pc:sldMk cId="0" sldId="266"/>
            <ac:picMk id="22" creationId="{DA3F19F5-6E23-7EA3-1453-DEDBA4C6252C}"/>
          </ac:picMkLst>
        </pc:picChg>
        <pc:picChg chg="add mod">
          <ac:chgData name="성민 강" userId="cd5a6771e7aa1134" providerId="LiveId" clId="{97E69E3D-5C9F-41B2-A82F-AF39CB5B177A}" dt="2024-12-08T21:03:40.086" v="550" actId="1076"/>
          <ac:picMkLst>
            <pc:docMk/>
            <pc:sldMk cId="0" sldId="266"/>
            <ac:picMk id="23" creationId="{8D61BC9B-1BBF-F734-ABB7-B92D6F448E8C}"/>
          </ac:picMkLst>
        </pc:picChg>
      </pc:sldChg>
      <pc:sldChg chg="addSp modSp mod">
        <pc:chgData name="성민 강" userId="cd5a6771e7aa1134" providerId="LiveId" clId="{97E69E3D-5C9F-41B2-A82F-AF39CB5B177A}" dt="2024-12-08T21:17:10.872" v="992" actId="2711"/>
        <pc:sldMkLst>
          <pc:docMk/>
          <pc:sldMk cId="0" sldId="267"/>
        </pc:sldMkLst>
        <pc:spChg chg="mod">
          <ac:chgData name="성민 강" userId="cd5a6771e7aa1134" providerId="LiveId" clId="{97E69E3D-5C9F-41B2-A82F-AF39CB5B177A}" dt="2024-12-08T21:17:10.872" v="992" actId="2711"/>
          <ac:spMkLst>
            <pc:docMk/>
            <pc:sldMk cId="0" sldId="267"/>
            <ac:spMk id="8" creationId="{00000000-0000-0000-0000-000000000000}"/>
          </ac:spMkLst>
        </pc:spChg>
        <pc:spChg chg="add">
          <ac:chgData name="성민 강" userId="cd5a6771e7aa1134" providerId="LiveId" clId="{97E69E3D-5C9F-41B2-A82F-AF39CB5B177A}" dt="2024-12-08T21:14:46.968" v="737"/>
          <ac:spMkLst>
            <pc:docMk/>
            <pc:sldMk cId="0" sldId="267"/>
            <ac:spMk id="9" creationId="{C4B58EDE-79D5-FA8A-F0B8-22900F70F963}"/>
          </ac:spMkLst>
        </pc:spChg>
      </pc:sldChg>
      <pc:sldChg chg="addSp delSp modSp mod">
        <pc:chgData name="성민 강" userId="cd5a6771e7aa1134" providerId="LiveId" clId="{97E69E3D-5C9F-41B2-A82F-AF39CB5B177A}" dt="2024-12-08T22:19:55.359" v="2821" actId="1036"/>
        <pc:sldMkLst>
          <pc:docMk/>
          <pc:sldMk cId="143802155" sldId="268"/>
        </pc:sldMkLst>
        <pc:spChg chg="add mod">
          <ac:chgData name="성민 강" userId="cd5a6771e7aa1134" providerId="LiveId" clId="{97E69E3D-5C9F-41B2-A82F-AF39CB5B177A}" dt="2024-12-08T22:19:55.359" v="2821" actId="1036"/>
          <ac:spMkLst>
            <pc:docMk/>
            <pc:sldMk cId="143802155" sldId="268"/>
            <ac:spMk id="6" creationId="{06D10C0E-F429-9996-484D-F38C0536FAE8}"/>
          </ac:spMkLst>
        </pc:spChg>
        <pc:spChg chg="mod">
          <ac:chgData name="성민 강" userId="cd5a6771e7aa1134" providerId="LiveId" clId="{97E69E3D-5C9F-41B2-A82F-AF39CB5B177A}" dt="2024-12-08T20:10:33.165" v="62" actId="1038"/>
          <ac:spMkLst>
            <pc:docMk/>
            <pc:sldMk cId="143802155" sldId="268"/>
            <ac:spMk id="8" creationId="{00000000-0000-0000-0000-000000000000}"/>
          </ac:spMkLst>
        </pc:spChg>
        <pc:spChg chg="mod">
          <ac:chgData name="성민 강" userId="cd5a6771e7aa1134" providerId="LiveId" clId="{97E69E3D-5C9F-41B2-A82F-AF39CB5B177A}" dt="2024-12-08T20:10:33.165" v="62" actId="1038"/>
          <ac:spMkLst>
            <pc:docMk/>
            <pc:sldMk cId="143802155" sldId="268"/>
            <ac:spMk id="12" creationId="{00000000-0000-0000-0000-000000000000}"/>
          </ac:spMkLst>
        </pc:spChg>
        <pc:spChg chg="mod">
          <ac:chgData name="성민 강" userId="cd5a6771e7aa1134" providerId="LiveId" clId="{97E69E3D-5C9F-41B2-A82F-AF39CB5B177A}" dt="2024-12-08T20:10:33.165" v="62" actId="1038"/>
          <ac:spMkLst>
            <pc:docMk/>
            <pc:sldMk cId="143802155" sldId="268"/>
            <ac:spMk id="13" creationId="{00000000-0000-0000-0000-000000000000}"/>
          </ac:spMkLst>
        </pc:spChg>
        <pc:spChg chg="mod">
          <ac:chgData name="성민 강" userId="cd5a6771e7aa1134" providerId="LiveId" clId="{97E69E3D-5C9F-41B2-A82F-AF39CB5B177A}" dt="2024-12-08T20:10:33.165" v="62" actId="1038"/>
          <ac:spMkLst>
            <pc:docMk/>
            <pc:sldMk cId="143802155" sldId="268"/>
            <ac:spMk id="14" creationId="{00000000-0000-0000-0000-000000000000}"/>
          </ac:spMkLst>
        </pc:spChg>
        <pc:spChg chg="mod">
          <ac:chgData name="성민 강" userId="cd5a6771e7aa1134" providerId="LiveId" clId="{97E69E3D-5C9F-41B2-A82F-AF39CB5B177A}" dt="2024-12-08T20:10:33.165" v="62" actId="1038"/>
          <ac:spMkLst>
            <pc:docMk/>
            <pc:sldMk cId="143802155" sldId="268"/>
            <ac:spMk id="17" creationId="{00000000-0000-0000-0000-000000000000}"/>
          </ac:spMkLst>
        </pc:spChg>
        <pc:spChg chg="mod">
          <ac:chgData name="성민 강" userId="cd5a6771e7aa1134" providerId="LiveId" clId="{97E69E3D-5C9F-41B2-A82F-AF39CB5B177A}" dt="2024-12-08T20:10:33.165" v="62" actId="1038"/>
          <ac:spMkLst>
            <pc:docMk/>
            <pc:sldMk cId="143802155" sldId="268"/>
            <ac:spMk id="20" creationId="{00000000-0000-0000-0000-000000000000}"/>
          </ac:spMkLst>
        </pc:spChg>
        <pc:spChg chg="mod">
          <ac:chgData name="성민 강" userId="cd5a6771e7aa1134" providerId="LiveId" clId="{97E69E3D-5C9F-41B2-A82F-AF39CB5B177A}" dt="2024-12-08T20:10:33.165" v="62" actId="1038"/>
          <ac:spMkLst>
            <pc:docMk/>
            <pc:sldMk cId="143802155" sldId="268"/>
            <ac:spMk id="21" creationId="{00000000-0000-0000-0000-000000000000}"/>
          </ac:spMkLst>
        </pc:spChg>
        <pc:spChg chg="mod">
          <ac:chgData name="성민 강" userId="cd5a6771e7aa1134" providerId="LiveId" clId="{97E69E3D-5C9F-41B2-A82F-AF39CB5B177A}" dt="2024-12-08T20:10:33.165" v="62" actId="1038"/>
          <ac:spMkLst>
            <pc:docMk/>
            <pc:sldMk cId="143802155" sldId="268"/>
            <ac:spMk id="22" creationId="{00000000-0000-0000-0000-000000000000}"/>
          </ac:spMkLst>
        </pc:spChg>
        <pc:spChg chg="del mod">
          <ac:chgData name="성민 강" userId="cd5a6771e7aa1134" providerId="LiveId" clId="{97E69E3D-5C9F-41B2-A82F-AF39CB5B177A}" dt="2024-12-08T20:09:44.158" v="15" actId="478"/>
          <ac:spMkLst>
            <pc:docMk/>
            <pc:sldMk cId="143802155" sldId="268"/>
            <ac:spMk id="23" creationId="{00000000-0000-0000-0000-000000000000}"/>
          </ac:spMkLst>
        </pc:spChg>
        <pc:spChg chg="del mod">
          <ac:chgData name="성민 강" userId="cd5a6771e7aa1134" providerId="LiveId" clId="{97E69E3D-5C9F-41B2-A82F-AF39CB5B177A}" dt="2024-12-08T21:04:23.770" v="553" actId="478"/>
          <ac:spMkLst>
            <pc:docMk/>
            <pc:sldMk cId="143802155" sldId="268"/>
            <ac:spMk id="66" creationId="{EE63E638-97CE-4911-898C-689AC2659650}"/>
          </ac:spMkLst>
        </pc:spChg>
        <pc:picChg chg="mod">
          <ac:chgData name="성민 강" userId="cd5a6771e7aa1134" providerId="LiveId" clId="{97E69E3D-5C9F-41B2-A82F-AF39CB5B177A}" dt="2024-12-08T20:10:33.165" v="62" actId="1038"/>
          <ac:picMkLst>
            <pc:docMk/>
            <pc:sldMk cId="143802155" sldId="268"/>
            <ac:picMk id="2" creationId="{00000000-0000-0000-0000-000000000000}"/>
          </ac:picMkLst>
        </pc:picChg>
        <pc:picChg chg="mod">
          <ac:chgData name="성민 강" userId="cd5a6771e7aa1134" providerId="LiveId" clId="{97E69E3D-5C9F-41B2-A82F-AF39CB5B177A}" dt="2024-12-08T20:10:33.165" v="62" actId="1038"/>
          <ac:picMkLst>
            <pc:docMk/>
            <pc:sldMk cId="143802155" sldId="268"/>
            <ac:picMk id="1026" creationId="{50978AFB-CC81-4E43-B3AA-2FB969216775}"/>
          </ac:picMkLst>
        </pc:picChg>
        <pc:picChg chg="mod">
          <ac:chgData name="성민 강" userId="cd5a6771e7aa1134" providerId="LiveId" clId="{97E69E3D-5C9F-41B2-A82F-AF39CB5B177A}" dt="2024-12-08T20:10:33.165" v="62" actId="1038"/>
          <ac:picMkLst>
            <pc:docMk/>
            <pc:sldMk cId="143802155" sldId="268"/>
            <ac:picMk id="1028" creationId="{EB460F69-96D5-4F8B-8376-332045F26B00}"/>
          </ac:picMkLst>
        </pc:picChg>
        <pc:picChg chg="mod">
          <ac:chgData name="성민 강" userId="cd5a6771e7aa1134" providerId="LiveId" clId="{97E69E3D-5C9F-41B2-A82F-AF39CB5B177A}" dt="2024-12-08T20:10:33.165" v="62" actId="1038"/>
          <ac:picMkLst>
            <pc:docMk/>
            <pc:sldMk cId="143802155" sldId="268"/>
            <ac:picMk id="1030" creationId="{71F37904-5C14-49D5-BF9B-7885F88F3948}"/>
          </ac:picMkLst>
        </pc:picChg>
        <pc:picChg chg="del">
          <ac:chgData name="성민 강" userId="cd5a6771e7aa1134" providerId="LiveId" clId="{97E69E3D-5C9F-41B2-A82F-AF39CB5B177A}" dt="2024-12-08T20:09:46.562" v="16" actId="478"/>
          <ac:picMkLst>
            <pc:docMk/>
            <pc:sldMk cId="143802155" sldId="268"/>
            <ac:picMk id="1032" creationId="{8BF60D13-FAE4-4BE4-8AA2-4A4C0DC881E1}"/>
          </ac:picMkLst>
        </pc:picChg>
        <pc:picChg chg="mod">
          <ac:chgData name="성민 강" userId="cd5a6771e7aa1134" providerId="LiveId" clId="{97E69E3D-5C9F-41B2-A82F-AF39CB5B177A}" dt="2024-12-08T20:10:33.165" v="62" actId="1038"/>
          <ac:picMkLst>
            <pc:docMk/>
            <pc:sldMk cId="143802155" sldId="268"/>
            <ac:picMk id="1034" creationId="{6EBD80F3-5F60-4D21-8151-239DB3CE7647}"/>
          </ac:picMkLst>
        </pc:picChg>
        <pc:picChg chg="mod">
          <ac:chgData name="성민 강" userId="cd5a6771e7aa1134" providerId="LiveId" clId="{97E69E3D-5C9F-41B2-A82F-AF39CB5B177A}" dt="2024-12-08T20:11:03.579" v="157" actId="1037"/>
          <ac:picMkLst>
            <pc:docMk/>
            <pc:sldMk cId="143802155" sldId="268"/>
            <ac:picMk id="1036" creationId="{D59AE79D-F00E-4FF6-8F19-7C137DA75933}"/>
          </ac:picMkLst>
        </pc:picChg>
        <pc:picChg chg="del">
          <ac:chgData name="성민 강" userId="cd5a6771e7aa1134" providerId="LiveId" clId="{97E69E3D-5C9F-41B2-A82F-AF39CB5B177A}" dt="2024-12-08T21:04:15.133" v="551" actId="478"/>
          <ac:picMkLst>
            <pc:docMk/>
            <pc:sldMk cId="143802155" sldId="268"/>
            <ac:picMk id="1040" creationId="{9FA05216-4EDB-4084-903E-9BA8F720C53A}"/>
          </ac:picMkLst>
        </pc:picChg>
        <pc:cxnChg chg="mod">
          <ac:chgData name="성민 강" userId="cd5a6771e7aa1134" providerId="LiveId" clId="{97E69E3D-5C9F-41B2-A82F-AF39CB5B177A}" dt="2024-12-08T20:10:33.165" v="62" actId="1038"/>
          <ac:cxnSpMkLst>
            <pc:docMk/>
            <pc:sldMk cId="143802155" sldId="268"/>
            <ac:cxnSpMk id="26" creationId="{098F771F-FA76-415D-84F1-E91949CDA3B2}"/>
          </ac:cxnSpMkLst>
        </pc:cxnChg>
        <pc:cxnChg chg="mod">
          <ac:chgData name="성민 강" userId="cd5a6771e7aa1134" providerId="LiveId" clId="{97E69E3D-5C9F-41B2-A82F-AF39CB5B177A}" dt="2024-12-08T20:10:33.165" v="62" actId="1038"/>
          <ac:cxnSpMkLst>
            <pc:docMk/>
            <pc:sldMk cId="143802155" sldId="268"/>
            <ac:cxnSpMk id="36" creationId="{B4F10161-9C89-45D4-BA5A-4739DDA67C89}"/>
          </ac:cxnSpMkLst>
        </pc:cxnChg>
        <pc:cxnChg chg="del mod">
          <ac:chgData name="성민 강" userId="cd5a6771e7aa1134" providerId="LiveId" clId="{97E69E3D-5C9F-41B2-A82F-AF39CB5B177A}" dt="2024-12-08T20:09:51.446" v="17" actId="478"/>
          <ac:cxnSpMkLst>
            <pc:docMk/>
            <pc:sldMk cId="143802155" sldId="268"/>
            <ac:cxnSpMk id="37" creationId="{88C974D7-8800-4587-83F8-D121813723AA}"/>
          </ac:cxnSpMkLst>
        </pc:cxnChg>
        <pc:cxnChg chg="mod">
          <ac:chgData name="성민 강" userId="cd5a6771e7aa1134" providerId="LiveId" clId="{97E69E3D-5C9F-41B2-A82F-AF39CB5B177A}" dt="2024-12-08T20:10:33.165" v="62" actId="1038"/>
          <ac:cxnSpMkLst>
            <pc:docMk/>
            <pc:sldMk cId="143802155" sldId="268"/>
            <ac:cxnSpMk id="50" creationId="{B0DEF972-4A97-4199-9EAC-4EA45D0F227E}"/>
          </ac:cxnSpMkLst>
        </pc:cxnChg>
        <pc:cxnChg chg="mod">
          <ac:chgData name="성민 강" userId="cd5a6771e7aa1134" providerId="LiveId" clId="{97E69E3D-5C9F-41B2-A82F-AF39CB5B177A}" dt="2024-12-08T20:10:33.165" v="62" actId="1038"/>
          <ac:cxnSpMkLst>
            <pc:docMk/>
            <pc:sldMk cId="143802155" sldId="268"/>
            <ac:cxnSpMk id="58" creationId="{9136B6EE-9D63-4F17-AE0E-183D53C1FD74}"/>
          </ac:cxnSpMkLst>
        </pc:cxnChg>
        <pc:cxnChg chg="del">
          <ac:chgData name="성민 강" userId="cd5a6771e7aa1134" providerId="LiveId" clId="{97E69E3D-5C9F-41B2-A82F-AF39CB5B177A}" dt="2024-12-08T20:09:53.582" v="18" actId="478"/>
          <ac:cxnSpMkLst>
            <pc:docMk/>
            <pc:sldMk cId="143802155" sldId="268"/>
            <ac:cxnSpMk id="67" creationId="{72347E0E-A125-4C36-ABD9-6575AD8BCF4E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48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9700" y="8356600"/>
            <a:ext cx="11531600" cy="193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100" y="8356600"/>
            <a:ext cx="11531600" cy="193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800" y="914400"/>
            <a:ext cx="128651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708900" y="9486900"/>
            <a:ext cx="3111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400">
                <a:solidFill>
                  <a:srgbClr val="FFFFFF"/>
                </a:solidFill>
                <a:latin typeface="Pretendard Medium"/>
              </a:rPr>
              <a:t>MIRI COMPANY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748000" y="774700"/>
            <a:ext cx="12319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dirty="0">
                <a:solidFill>
                  <a:srgbClr val="80C4B0"/>
                </a:solidFill>
                <a:latin typeface="Pretendard Regular"/>
              </a:rPr>
              <a:t>2024</a:t>
            </a:r>
            <a:r>
              <a:rPr lang="en-US" sz="1500" dirty="0">
                <a:solidFill>
                  <a:srgbClr val="80C4B0"/>
                </a:solidFill>
                <a:latin typeface="Pretendard Regular"/>
              </a:rPr>
              <a:t>.12</a:t>
            </a:r>
            <a:r>
              <a:rPr lang="en-US" sz="1500" b="0" i="0" u="none" strike="noStrike" dirty="0">
                <a:solidFill>
                  <a:srgbClr val="80C4B0"/>
                </a:solidFill>
                <a:latin typeface="Pretendard Regular"/>
              </a:rPr>
              <a:t>.</a:t>
            </a:r>
            <a:r>
              <a:rPr lang="en-US" sz="1500" dirty="0">
                <a:solidFill>
                  <a:srgbClr val="80C4B0"/>
                </a:solidFill>
                <a:latin typeface="Pretendard Regular"/>
              </a:rPr>
              <a:t>09</a:t>
            </a:r>
            <a:endParaRPr lang="en-US" sz="1500" b="0" i="0" u="none" strike="noStrike" dirty="0">
              <a:solidFill>
                <a:srgbClr val="80C4B0"/>
              </a:solidFill>
              <a:latin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08100" y="774700"/>
            <a:ext cx="21971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80C4B0"/>
                </a:solidFill>
                <a:latin typeface="Pretendard Regular"/>
              </a:rPr>
              <a:t>Presentation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8600" y="9296400"/>
            <a:ext cx="482600" cy="482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16400" y="9398000"/>
            <a:ext cx="152400" cy="266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65500" y="9296400"/>
            <a:ext cx="482600" cy="482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79800" y="9398000"/>
            <a:ext cx="266700" cy="266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82700" y="1143000"/>
            <a:ext cx="15735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3EAE8D"/>
                </a:solidFill>
                <a:ea typeface="Pretendard Bold"/>
              </a:rPr>
              <a:t>혁신적인</a:t>
            </a:r>
            <a:r>
              <a:rPr lang="en-US" sz="2200" b="0" i="0" u="none" strike="noStrike">
                <a:solidFill>
                  <a:srgbClr val="3EAE8D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3EAE8D"/>
                </a:solidFill>
                <a:ea typeface="Pretendard Bold"/>
              </a:rPr>
              <a:t>대화형</a:t>
            </a:r>
            <a:r>
              <a:rPr lang="en-US" sz="2200" b="0" i="0" u="none" strike="noStrike">
                <a:solidFill>
                  <a:srgbClr val="3EAE8D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3EAE8D"/>
                </a:solidFill>
                <a:ea typeface="Pretendard Bold"/>
              </a:rPr>
              <a:t>웹</a:t>
            </a:r>
            <a:r>
              <a:rPr lang="en-US" sz="2200" b="0" i="0" u="none" strike="noStrike">
                <a:solidFill>
                  <a:srgbClr val="3EAE8D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3EAE8D"/>
                </a:solidFill>
                <a:ea typeface="Pretendard Bold"/>
              </a:rPr>
              <a:t>서비스</a:t>
            </a:r>
            <a:r>
              <a:rPr lang="en-US" sz="2200" b="0" i="0" u="none" strike="noStrike">
                <a:solidFill>
                  <a:srgbClr val="3EAE8D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3EAE8D"/>
                </a:solidFill>
                <a:ea typeface="Pretendard Bold"/>
              </a:rPr>
              <a:t>구축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3900" y="6883400"/>
            <a:ext cx="14287500" cy="901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425700" y="7048500"/>
            <a:ext cx="134366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300" b="0" i="0" u="none" strike="noStrike">
                <a:solidFill>
                  <a:srgbClr val="FFFFFF"/>
                </a:solidFill>
                <a:latin typeface="Pretendard Bold"/>
              </a:rPr>
              <a:t>ChatGPT</a:t>
            </a:r>
            <a:r>
              <a:rPr lang="ko-KR" sz="3300" b="0" i="0" u="none" strike="noStrike">
                <a:solidFill>
                  <a:srgbClr val="FFFFFF"/>
                </a:solidFill>
                <a:ea typeface="Pretendard Bold"/>
              </a:rPr>
              <a:t>와</a:t>
            </a:r>
            <a:r>
              <a:rPr lang="en-US" sz="3300" b="0" i="0" u="none" strike="noStrike">
                <a:solidFill>
                  <a:srgbClr val="FFFFFF"/>
                </a:solidFill>
                <a:latin typeface="Pretendard Bold"/>
              </a:rPr>
              <a:t> Lambda </a:t>
            </a:r>
            <a:r>
              <a:rPr lang="ko-KR" sz="3300" b="0" i="0" u="none" strike="noStrike">
                <a:solidFill>
                  <a:srgbClr val="FFFFFF"/>
                </a:solidFill>
                <a:ea typeface="Pretendard Bold"/>
              </a:rPr>
              <a:t>활용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28800" y="2273300"/>
            <a:ext cx="14630400" cy="396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12000" b="0" i="0" u="none" strike="noStrike" spc="200">
                <a:solidFill>
                  <a:srgbClr val="1D3E77"/>
                </a:solidFill>
                <a:latin typeface="Cafe24 Dangdanghae"/>
              </a:rPr>
              <a:t>AWS </a:t>
            </a:r>
            <a:r>
              <a:rPr lang="ko-KR" sz="12000" b="0" i="0" u="none" strike="noStrike" spc="200">
                <a:solidFill>
                  <a:srgbClr val="1D3E77"/>
                </a:solidFill>
                <a:ea typeface="Cafe24 Dangdanghae"/>
              </a:rPr>
              <a:t>챗봇</a:t>
            </a:r>
            <a:r>
              <a:rPr lang="en-US" sz="12000" b="0" i="0" u="none" strike="noStrike" spc="200">
                <a:solidFill>
                  <a:srgbClr val="1D3E77"/>
                </a:solidFill>
                <a:latin typeface="Cafe24 Dangdanghae"/>
              </a:rPr>
              <a:t> </a:t>
            </a:r>
            <a:r>
              <a:rPr lang="ko-KR" sz="12000" b="0" i="0" u="none" strike="noStrike" spc="200">
                <a:solidFill>
                  <a:srgbClr val="1D3E77"/>
                </a:solidFill>
                <a:ea typeface="Cafe24 Dangdanghae"/>
              </a:rPr>
              <a:t>사이트</a:t>
            </a:r>
            <a:r>
              <a:rPr lang="en-US" sz="12000" b="0" i="0" u="none" strike="noStrike" spc="200">
                <a:solidFill>
                  <a:srgbClr val="1D3E77"/>
                </a:solidFill>
                <a:latin typeface="Cafe24 Dangdanghae"/>
              </a:rPr>
              <a:t> </a:t>
            </a:r>
            <a:r>
              <a:rPr lang="ko-KR" sz="12000" b="0" i="0" u="none" strike="noStrike" spc="200">
                <a:solidFill>
                  <a:srgbClr val="1D3E77"/>
                </a:solidFill>
                <a:ea typeface="Cafe24 Dangdanghae"/>
              </a:rPr>
              <a:t>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100" y="8623300"/>
            <a:ext cx="11531600" cy="1930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708900" y="9486900"/>
            <a:ext cx="3111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400">
                <a:solidFill>
                  <a:srgbClr val="FFFFFF"/>
                </a:solidFill>
                <a:latin typeface="Pretendard Medium"/>
              </a:rPr>
              <a:t>MIRI COMPANY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1900" y="774700"/>
            <a:ext cx="15811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400">
                <a:solidFill>
                  <a:srgbClr val="1D3E77"/>
                </a:solidFill>
                <a:ea typeface="Cafe24 Dangdanghae"/>
              </a:rPr>
              <a:t>챗봇</a:t>
            </a:r>
            <a:r>
              <a:rPr lang="en-US" sz="6000" b="0" i="0" u="none" strike="noStrike" spc="400">
                <a:solidFill>
                  <a:srgbClr val="1D3E77"/>
                </a:solidFill>
                <a:latin typeface="Cafe24 Dangdanghae"/>
              </a:rPr>
              <a:t> </a:t>
            </a:r>
            <a:r>
              <a:rPr lang="ko-KR" sz="6000" b="0" i="0" u="none" strike="noStrike" spc="400">
                <a:solidFill>
                  <a:srgbClr val="1D3E77"/>
                </a:solidFill>
                <a:ea typeface="Cafe24 Dangdanghae"/>
              </a:rPr>
              <a:t>기능</a:t>
            </a:r>
            <a:r>
              <a:rPr lang="en-US" sz="6000" b="0" i="0" u="none" strike="noStrike" spc="400">
                <a:solidFill>
                  <a:srgbClr val="1D3E77"/>
                </a:solidFill>
                <a:latin typeface="Cafe24 Dangdanghae"/>
              </a:rPr>
              <a:t> </a:t>
            </a:r>
            <a:r>
              <a:rPr lang="ko-KR" sz="6000" b="0" i="0" u="none" strike="noStrike" spc="400">
                <a:solidFill>
                  <a:srgbClr val="1D3E77"/>
                </a:solidFill>
                <a:ea typeface="Cafe24 Dangdanghae"/>
              </a:rPr>
              <a:t>구현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80950" y="2556593"/>
            <a:ext cx="3771900" cy="470579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3EAE8D"/>
                </a:solidFill>
                <a:ea typeface="Pretendard Bold"/>
              </a:rPr>
              <a:t>사용자</a:t>
            </a:r>
            <a:r>
              <a:rPr lang="en-US" sz="2400" b="0" i="0" u="none" strike="noStrike" dirty="0">
                <a:solidFill>
                  <a:srgbClr val="3EAE8D"/>
                </a:solidFill>
                <a:latin typeface="Pretendard Bold"/>
              </a:rPr>
              <a:t> </a:t>
            </a:r>
            <a:r>
              <a:rPr lang="ko-KR" sz="2400" b="0" i="0" u="none" strike="noStrike" dirty="0">
                <a:solidFill>
                  <a:srgbClr val="3EAE8D"/>
                </a:solidFill>
                <a:ea typeface="Pretendard Bold"/>
              </a:rPr>
              <a:t>입력</a:t>
            </a:r>
            <a:r>
              <a:rPr lang="en-US" sz="2400" b="0" i="0" u="none" strike="noStrike" dirty="0">
                <a:solidFill>
                  <a:srgbClr val="3EAE8D"/>
                </a:solidFill>
                <a:latin typeface="Pretendard Bold"/>
              </a:rPr>
              <a:t> </a:t>
            </a:r>
            <a:r>
              <a:rPr lang="ko-KR" sz="2400" b="0" i="0" u="none" strike="noStrike" dirty="0">
                <a:solidFill>
                  <a:srgbClr val="3EAE8D"/>
                </a:solidFill>
                <a:ea typeface="Pretendard Bold"/>
              </a:rPr>
              <a:t>처리</a:t>
            </a:r>
            <a:r>
              <a:rPr lang="en-US" sz="2400" b="0" i="0" u="none" strike="noStrike" dirty="0">
                <a:solidFill>
                  <a:srgbClr val="3EAE8D"/>
                </a:solidFill>
                <a:latin typeface="Pretendard Bold"/>
              </a:rPr>
              <a:t> </a:t>
            </a:r>
            <a:r>
              <a:rPr lang="ko-KR" sz="2400" b="0" i="0" u="none" strike="noStrike" dirty="0">
                <a:solidFill>
                  <a:srgbClr val="3EAE8D"/>
                </a:solidFill>
                <a:ea typeface="Pretendard Bold"/>
              </a:rPr>
              <a:t>및</a:t>
            </a:r>
            <a:r>
              <a:rPr lang="en-US" sz="2400" b="0" i="0" u="none" strike="noStrike" dirty="0">
                <a:solidFill>
                  <a:srgbClr val="3EAE8D"/>
                </a:solidFill>
                <a:latin typeface="Pretendard Bold"/>
              </a:rPr>
              <a:t> API </a:t>
            </a:r>
            <a:r>
              <a:rPr lang="ko-KR" sz="2400" b="0" i="0" u="none" strike="noStrike" dirty="0">
                <a:solidFill>
                  <a:srgbClr val="3EAE8D"/>
                </a:solidFill>
                <a:ea typeface="Pretendard Bold"/>
              </a:rPr>
              <a:t>호출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96100" y="3505200"/>
            <a:ext cx="100203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endParaRPr lang="en-US" sz="2200" b="0" i="0" u="none" strike="noStrike" dirty="0">
              <a:solidFill>
                <a:srgbClr val="595959"/>
              </a:solidFill>
              <a:latin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680950" y="3264922"/>
            <a:ext cx="2501900" cy="470579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206C7A"/>
                </a:solidFill>
                <a:ea typeface="Pretendard Bold"/>
              </a:rPr>
              <a:t>응답</a:t>
            </a:r>
            <a:r>
              <a:rPr lang="en-US" sz="2400" b="0" i="0" u="none" strike="noStrike" dirty="0">
                <a:solidFill>
                  <a:srgbClr val="206C7A"/>
                </a:solidFill>
                <a:latin typeface="Pretendard Bold"/>
              </a:rPr>
              <a:t> </a:t>
            </a:r>
            <a:r>
              <a:rPr lang="ko-KR" sz="2400" b="0" i="0" u="none" strike="noStrike" dirty="0">
                <a:solidFill>
                  <a:srgbClr val="206C7A"/>
                </a:solidFill>
                <a:ea typeface="Pretendard Bold"/>
              </a:rPr>
              <a:t>생성</a:t>
            </a:r>
            <a:r>
              <a:rPr lang="en-US" sz="2400" b="0" i="0" u="none" strike="noStrike" dirty="0">
                <a:solidFill>
                  <a:srgbClr val="206C7A"/>
                </a:solidFill>
                <a:latin typeface="Pretendard Bold"/>
              </a:rPr>
              <a:t> </a:t>
            </a:r>
            <a:r>
              <a:rPr lang="ko-KR" sz="2400" b="0" i="0" u="none" strike="noStrike" dirty="0">
                <a:solidFill>
                  <a:srgbClr val="206C7A"/>
                </a:solidFill>
                <a:ea typeface="Pretendard Bold"/>
              </a:rPr>
              <a:t>및</a:t>
            </a:r>
            <a:r>
              <a:rPr lang="en-US" sz="2400" b="0" i="0" u="none" strike="noStrike" dirty="0">
                <a:solidFill>
                  <a:srgbClr val="206C7A"/>
                </a:solidFill>
                <a:latin typeface="Pretendard Bold"/>
              </a:rPr>
              <a:t> </a:t>
            </a:r>
            <a:r>
              <a:rPr lang="ko-KR" sz="2400" b="0" i="0" u="none" strike="noStrike" dirty="0">
                <a:solidFill>
                  <a:srgbClr val="206C7A"/>
                </a:solidFill>
                <a:ea typeface="Pretendard Bold"/>
              </a:rPr>
              <a:t>표시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70700" y="6553200"/>
            <a:ext cx="100203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endParaRPr lang="en-US" sz="2200" b="0" i="0" u="none" strike="noStrike" dirty="0">
              <a:solidFill>
                <a:srgbClr val="595959"/>
              </a:solidFill>
              <a:latin typeface="Pretendard Medium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CA944B7-A4E6-5247-E58E-26F570B44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350" y="1989309"/>
            <a:ext cx="10153650" cy="62783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100" y="8623300"/>
            <a:ext cx="11531600" cy="1930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708900" y="9486900"/>
            <a:ext cx="3111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400">
                <a:solidFill>
                  <a:srgbClr val="FFFFFF"/>
                </a:solidFill>
                <a:latin typeface="Pretendard Medium"/>
              </a:rPr>
              <a:t>MIRI COMPANY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" y="2222500"/>
            <a:ext cx="4864100" cy="276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4100" y="2222500"/>
            <a:ext cx="4864100" cy="276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" y="2349500"/>
            <a:ext cx="482600" cy="469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828800" y="2413000"/>
            <a:ext cx="279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80800" y="2349500"/>
            <a:ext cx="482600" cy="469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972300" y="2400300"/>
            <a:ext cx="279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Pretendard Medium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07800" y="2413000"/>
            <a:ext cx="279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dirty="0">
                <a:solidFill>
                  <a:srgbClr val="FFFFFF"/>
                </a:solidFill>
                <a:latin typeface="Pretendard Medium"/>
              </a:rPr>
              <a:t>2</a:t>
            </a:r>
            <a:endParaRPr lang="en-US" sz="2000" b="0" i="0" u="none" strike="noStrike" dirty="0">
              <a:solidFill>
                <a:srgbClr val="FFFFFF"/>
              </a:solidFill>
              <a:latin typeface="Pretendard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36700" y="5511800"/>
            <a:ext cx="49276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3EAE8D"/>
                </a:solidFill>
                <a:ea typeface="Pretendard Bold"/>
              </a:rPr>
              <a:t>웹</a:t>
            </a:r>
            <a:r>
              <a:rPr lang="en-US" sz="2400" b="0" i="0" u="none" strike="noStrike">
                <a:solidFill>
                  <a:srgbClr val="3EAE8D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3EAE8D"/>
                </a:solidFill>
                <a:ea typeface="Pretendard Bold"/>
              </a:rPr>
              <a:t>서비스</a:t>
            </a:r>
            <a:r>
              <a:rPr lang="en-US" sz="2400" b="0" i="0" u="none" strike="noStrike">
                <a:solidFill>
                  <a:srgbClr val="3EAE8D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3EAE8D"/>
                </a:solidFill>
                <a:ea typeface="Pretendard Bold"/>
              </a:rPr>
              <a:t>배포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50600" y="5511800"/>
            <a:ext cx="49276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206C7A"/>
                </a:solidFill>
                <a:latin typeface="Pretendard Bold"/>
              </a:rPr>
              <a:t>CloudWatch </a:t>
            </a:r>
            <a:r>
              <a:rPr lang="ko-KR" sz="2400" b="0" i="0" u="none" strike="noStrike" dirty="0">
                <a:solidFill>
                  <a:srgbClr val="206C7A"/>
                </a:solidFill>
                <a:ea typeface="Pretendard Bold"/>
              </a:rPr>
              <a:t>모니터링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8300" y="6299200"/>
            <a:ext cx="47244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AWS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서비스를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활용한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595959"/>
                </a:solidFill>
                <a:ea typeface="Pretendard Regular"/>
              </a:rPr>
              <a:t>챗봇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웹사이트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배포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. S3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이용한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정적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웹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호스팅</a:t>
            </a:r>
            <a:r>
              <a:rPr lang="en-US" altLang="ko-KR" sz="2200" b="0" i="0" u="none" strike="noStrike" dirty="0">
                <a:solidFill>
                  <a:srgbClr val="595959"/>
                </a:solidFill>
                <a:ea typeface="Pretendard Regular"/>
              </a:rPr>
              <a:t>.</a:t>
            </a:r>
            <a:endParaRPr lang="en-US" sz="2200" b="0" i="0" u="none" strike="noStrike" dirty="0">
              <a:solidFill>
                <a:srgbClr val="595959"/>
              </a:solidFill>
              <a:latin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277600" y="6299200"/>
            <a:ext cx="4724400" cy="207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Lambda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함수와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API Gateway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의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성능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모니터링</a:t>
            </a:r>
            <a:r>
              <a:rPr lang="en-US" altLang="ko-KR" sz="2200" b="0" i="0" u="none" strike="noStrike" dirty="0">
                <a:solidFill>
                  <a:srgbClr val="595959"/>
                </a:solidFill>
                <a:ea typeface="Pretendard Regular"/>
              </a:rPr>
              <a:t> </a:t>
            </a:r>
            <a:r>
              <a:rPr lang="ko-KR" altLang="en-US" sz="2200" dirty="0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상태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실시간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파악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25300" y="6299200"/>
            <a:ext cx="47244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endParaRPr lang="en-US" sz="2200" b="0" i="0" u="none" strike="noStrike" dirty="0">
              <a:solidFill>
                <a:srgbClr val="595959"/>
              </a:solidFill>
              <a:latin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31900" y="774700"/>
            <a:ext cx="15811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400">
                <a:solidFill>
                  <a:srgbClr val="1D3E77"/>
                </a:solidFill>
                <a:ea typeface="Cafe24 Dangdanghae"/>
              </a:rPr>
              <a:t>배포</a:t>
            </a:r>
            <a:r>
              <a:rPr lang="en-US" sz="6000" b="0" i="0" u="none" strike="noStrike" spc="400">
                <a:solidFill>
                  <a:srgbClr val="1D3E77"/>
                </a:solidFill>
                <a:latin typeface="Cafe24 Dangdanghae"/>
              </a:rPr>
              <a:t> </a:t>
            </a:r>
            <a:r>
              <a:rPr lang="ko-KR" sz="6000" b="0" i="0" u="none" strike="noStrike" spc="400">
                <a:solidFill>
                  <a:srgbClr val="1D3E77"/>
                </a:solidFill>
                <a:ea typeface="Cafe24 Dangdanghae"/>
              </a:rPr>
              <a:t>및</a:t>
            </a:r>
            <a:r>
              <a:rPr lang="en-US" sz="6000" b="0" i="0" u="none" strike="noStrike" spc="400">
                <a:solidFill>
                  <a:srgbClr val="1D3E77"/>
                </a:solidFill>
                <a:latin typeface="Cafe24 Dangdanghae"/>
              </a:rPr>
              <a:t> </a:t>
            </a:r>
            <a:r>
              <a:rPr lang="ko-KR" sz="6000" b="0" i="0" u="none" strike="noStrike" spc="400">
                <a:solidFill>
                  <a:srgbClr val="1D3E77"/>
                </a:solidFill>
                <a:ea typeface="Cafe24 Dangdanghae"/>
              </a:rPr>
              <a:t>모니터링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DA3F19F5-6E23-7EA3-1453-DEDBA4C6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2618478"/>
            <a:ext cx="1813170" cy="181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Gyazo">
            <a:extLst>
              <a:ext uri="{FF2B5EF4-FFF2-40B4-BE49-F238E27FC236}">
                <a16:creationId xmlns:a16="http://schemas.microsoft.com/office/drawing/2014/main" id="{8D61BC9B-1BBF-F734-ABB7-B92D6F448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7124" y="2713597"/>
            <a:ext cx="1718051" cy="171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222500"/>
            <a:ext cx="15989300" cy="7594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100" y="8623300"/>
            <a:ext cx="11531600" cy="1930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708900" y="9486900"/>
            <a:ext cx="3111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400">
                <a:solidFill>
                  <a:srgbClr val="FFFFFF"/>
                </a:solidFill>
                <a:latin typeface="Pretendard Medium"/>
              </a:rPr>
              <a:t>MIRI COMPANY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1900" y="774700"/>
            <a:ext cx="15811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400">
                <a:solidFill>
                  <a:srgbClr val="1D3E77"/>
                </a:solidFill>
                <a:ea typeface="Cafe24 Dangdanghae"/>
              </a:rPr>
              <a:t>결론</a:t>
            </a:r>
            <a:r>
              <a:rPr lang="en-US" sz="6000" b="0" i="0" u="none" strike="noStrike" spc="400">
                <a:solidFill>
                  <a:srgbClr val="1D3E77"/>
                </a:solidFill>
                <a:latin typeface="Cafe24 Dangdanghae"/>
              </a:rPr>
              <a:t> </a:t>
            </a:r>
            <a:r>
              <a:rPr lang="ko-KR" sz="6000" b="0" i="0" u="none" strike="noStrike" spc="400">
                <a:solidFill>
                  <a:srgbClr val="1D3E77"/>
                </a:solidFill>
                <a:ea typeface="Cafe24 Dangdanghae"/>
              </a:rPr>
              <a:t>및</a:t>
            </a:r>
            <a:r>
              <a:rPr lang="en-US" sz="6000" b="0" i="0" u="none" strike="noStrike" spc="400">
                <a:solidFill>
                  <a:srgbClr val="1D3E77"/>
                </a:solidFill>
                <a:latin typeface="Cafe24 Dangdanghae"/>
              </a:rPr>
              <a:t> </a:t>
            </a:r>
            <a:r>
              <a:rPr lang="ko-KR" sz="6000" b="0" i="0" u="none" strike="noStrike" spc="400">
                <a:solidFill>
                  <a:srgbClr val="1D3E77"/>
                </a:solidFill>
                <a:ea typeface="Cafe24 Dangdanghae"/>
              </a:rPr>
              <a:t>향후</a:t>
            </a:r>
            <a:r>
              <a:rPr lang="en-US" sz="6000" b="0" i="0" u="none" strike="noStrike" spc="400">
                <a:solidFill>
                  <a:srgbClr val="1D3E77"/>
                </a:solidFill>
                <a:latin typeface="Cafe24 Dangdanghae"/>
              </a:rPr>
              <a:t> </a:t>
            </a:r>
            <a:r>
              <a:rPr lang="ko-KR" sz="6000" b="0" i="0" u="none" strike="noStrike" spc="400">
                <a:solidFill>
                  <a:srgbClr val="1D3E77"/>
                </a:solidFill>
                <a:ea typeface="Cafe24 Dangdanghae"/>
              </a:rPr>
              <a:t>계획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5000" y="2641600"/>
            <a:ext cx="14732000" cy="382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500" b="0" i="0" u="none" strike="noStrike" dirty="0">
                <a:solidFill>
                  <a:srgbClr val="1D3E77">
                    <a:alpha val="74902"/>
                  </a:srgbClr>
                </a:solidFill>
                <a:ea typeface="Pretendard Bold"/>
              </a:rPr>
              <a:t>본</a:t>
            </a:r>
            <a:r>
              <a:rPr lang="en-US" sz="3500" b="0" i="0" u="none" strike="noStrike" dirty="0">
                <a:solidFill>
                  <a:srgbClr val="1D3E77">
                    <a:alpha val="74902"/>
                  </a:srgbClr>
                </a:solidFill>
                <a:latin typeface="Pretendard Bold"/>
              </a:rPr>
              <a:t> </a:t>
            </a:r>
            <a:r>
              <a:rPr lang="ko-KR" sz="3500" b="0" i="0" u="none" strike="noStrike" dirty="0">
                <a:solidFill>
                  <a:srgbClr val="1D3E77">
                    <a:alpha val="74902"/>
                  </a:srgbClr>
                </a:solidFill>
                <a:ea typeface="Pretendard Bold"/>
              </a:rPr>
              <a:t>프로젝트를</a:t>
            </a:r>
            <a:r>
              <a:rPr lang="en-US" sz="3500" b="0" i="0" u="none" strike="noStrike" dirty="0">
                <a:solidFill>
                  <a:srgbClr val="1D3E77">
                    <a:alpha val="74902"/>
                  </a:srgbClr>
                </a:solidFill>
                <a:latin typeface="Pretendard Bold"/>
              </a:rPr>
              <a:t> </a:t>
            </a:r>
            <a:r>
              <a:rPr lang="ko-KR" sz="3500" b="0" i="0" u="none" strike="noStrike" dirty="0">
                <a:solidFill>
                  <a:srgbClr val="1D3E77">
                    <a:alpha val="74902"/>
                  </a:srgbClr>
                </a:solidFill>
                <a:ea typeface="Pretendard Bold"/>
              </a:rPr>
              <a:t>통해</a:t>
            </a:r>
            <a:r>
              <a:rPr lang="en-US" sz="3500" b="0" i="0" u="none" strike="noStrike" dirty="0">
                <a:solidFill>
                  <a:srgbClr val="1D3E77">
                    <a:alpha val="74902"/>
                  </a:srgbClr>
                </a:solidFill>
                <a:latin typeface="Pretendard Bold"/>
              </a:rPr>
              <a:t> AWS Lambda</a:t>
            </a:r>
            <a:r>
              <a:rPr lang="ko-KR" sz="3500" b="0" i="0" u="none" strike="noStrike" dirty="0">
                <a:solidFill>
                  <a:srgbClr val="1D3E77">
                    <a:alpha val="74902"/>
                  </a:srgbClr>
                </a:solidFill>
                <a:ea typeface="Pretendard Bold"/>
              </a:rPr>
              <a:t>와</a:t>
            </a:r>
            <a:r>
              <a:rPr lang="en-US" sz="3500" b="0" i="0" u="none" strike="noStrike" dirty="0">
                <a:solidFill>
                  <a:srgbClr val="1D3E77">
                    <a:alpha val="74902"/>
                  </a:srgbClr>
                </a:solidFill>
                <a:latin typeface="Pretendard Bold"/>
              </a:rPr>
              <a:t> ChatGPT API</a:t>
            </a:r>
            <a:r>
              <a:rPr lang="ko-KR" sz="3500" b="0" i="0" u="none" strike="noStrike" dirty="0">
                <a:solidFill>
                  <a:srgbClr val="1D3E77">
                    <a:alpha val="74902"/>
                  </a:srgbClr>
                </a:solidFill>
                <a:ea typeface="Pretendard Bold"/>
              </a:rPr>
              <a:t>를</a:t>
            </a:r>
            <a:r>
              <a:rPr lang="en-US" sz="3500" b="0" i="0" u="none" strike="noStrike" dirty="0">
                <a:solidFill>
                  <a:srgbClr val="1D3E77">
                    <a:alpha val="74902"/>
                  </a:srgbClr>
                </a:solidFill>
                <a:latin typeface="Pretendard Bold"/>
              </a:rPr>
              <a:t> </a:t>
            </a:r>
            <a:r>
              <a:rPr lang="ko-KR" sz="3500" b="0" i="0" u="none" strike="noStrike" dirty="0">
                <a:solidFill>
                  <a:srgbClr val="1D3E77">
                    <a:alpha val="74902"/>
                  </a:srgbClr>
                </a:solidFill>
                <a:ea typeface="Pretendard Bold"/>
              </a:rPr>
              <a:t>활용한</a:t>
            </a:r>
            <a:r>
              <a:rPr lang="en-US" sz="3500" b="0" i="0" u="none" strike="noStrike" dirty="0">
                <a:solidFill>
                  <a:srgbClr val="1D3E77">
                    <a:alpha val="74902"/>
                  </a:srgbClr>
                </a:solidFill>
                <a:latin typeface="Pretendard Bold"/>
              </a:rPr>
              <a:t> </a:t>
            </a:r>
            <a:r>
              <a:rPr lang="ko-KR" sz="3500" b="0" i="0" u="none" strike="noStrike" dirty="0">
                <a:solidFill>
                  <a:srgbClr val="1D3E77">
                    <a:alpha val="74902"/>
                  </a:srgbClr>
                </a:solidFill>
                <a:ea typeface="Pretendard Bold"/>
              </a:rPr>
              <a:t>효율적인</a:t>
            </a:r>
            <a:r>
              <a:rPr lang="en-US" sz="3500" b="0" i="0" u="none" strike="noStrike" dirty="0">
                <a:solidFill>
                  <a:srgbClr val="1D3E77">
                    <a:alpha val="74902"/>
                  </a:srgbClr>
                </a:solidFill>
                <a:latin typeface="Pretendard Bold"/>
              </a:rPr>
              <a:t> </a:t>
            </a:r>
            <a:r>
              <a:rPr lang="ko-KR" sz="3500" b="0" i="0" u="none" strike="noStrike" dirty="0" err="1">
                <a:solidFill>
                  <a:srgbClr val="1D3E77">
                    <a:alpha val="74902"/>
                  </a:srgbClr>
                </a:solidFill>
                <a:ea typeface="Pretendard Bold"/>
              </a:rPr>
              <a:t>챗봇</a:t>
            </a:r>
            <a:r>
              <a:rPr lang="en-US" sz="3500" b="0" i="0" u="none" strike="noStrike" dirty="0">
                <a:solidFill>
                  <a:srgbClr val="1D3E77">
                    <a:alpha val="74902"/>
                  </a:srgbClr>
                </a:solidFill>
                <a:latin typeface="Pretendard Bold"/>
              </a:rPr>
              <a:t> </a:t>
            </a:r>
            <a:r>
              <a:rPr lang="ko-KR" sz="3500" b="0" i="0" u="none" strike="noStrike" dirty="0">
                <a:solidFill>
                  <a:srgbClr val="1D3E77">
                    <a:alpha val="74902"/>
                  </a:srgbClr>
                </a:solidFill>
                <a:ea typeface="Pretendard Bold"/>
              </a:rPr>
              <a:t>시스템</a:t>
            </a:r>
            <a:r>
              <a:rPr lang="en-US" sz="3500" b="0" i="0" u="none" strike="noStrike" dirty="0">
                <a:solidFill>
                  <a:srgbClr val="1D3E77">
                    <a:alpha val="74902"/>
                  </a:srgbClr>
                </a:solidFill>
                <a:latin typeface="Pretendard Bold"/>
              </a:rPr>
              <a:t> </a:t>
            </a:r>
            <a:r>
              <a:rPr lang="ko-KR" sz="3500" b="0" i="0" u="none" strike="noStrike" dirty="0">
                <a:solidFill>
                  <a:srgbClr val="1D3E77">
                    <a:alpha val="74902"/>
                  </a:srgbClr>
                </a:solidFill>
                <a:ea typeface="Pretendard Bold"/>
              </a:rPr>
              <a:t>구축</a:t>
            </a:r>
            <a:r>
              <a:rPr lang="en-US" sz="3500" b="0" i="0" u="none" strike="noStrike" dirty="0">
                <a:solidFill>
                  <a:srgbClr val="1D3E77">
                    <a:alpha val="74902"/>
                  </a:srgbClr>
                </a:solidFill>
                <a:latin typeface="Pretendard Bold"/>
              </a:rPr>
              <a:t> </a:t>
            </a:r>
            <a:r>
              <a:rPr lang="ko-KR" sz="3500" b="0" i="0" u="none" strike="noStrike" dirty="0">
                <a:solidFill>
                  <a:srgbClr val="1D3E77">
                    <a:alpha val="74902"/>
                  </a:srgbClr>
                </a:solidFill>
                <a:ea typeface="Pretendard Bold"/>
              </a:rPr>
              <a:t>방법을</a:t>
            </a:r>
            <a:r>
              <a:rPr lang="en-US" sz="3500" b="0" i="0" u="none" strike="noStrike" dirty="0">
                <a:solidFill>
                  <a:srgbClr val="1D3E77">
                    <a:alpha val="74902"/>
                  </a:srgbClr>
                </a:solidFill>
                <a:latin typeface="Pretendard Bold"/>
              </a:rPr>
              <a:t> </a:t>
            </a:r>
            <a:r>
              <a:rPr lang="ko-KR" sz="3500" b="0" i="0" u="none" strike="noStrike" dirty="0">
                <a:solidFill>
                  <a:srgbClr val="1D3E77">
                    <a:alpha val="74902"/>
                  </a:srgbClr>
                </a:solidFill>
                <a:ea typeface="Pretendard Bold"/>
              </a:rPr>
              <a:t>학습했습니다</a:t>
            </a:r>
            <a:r>
              <a:rPr lang="en-US" sz="3500" b="0" i="0" u="none" strike="noStrike" dirty="0">
                <a:solidFill>
                  <a:srgbClr val="1D3E77">
                    <a:alpha val="74902"/>
                  </a:srgbClr>
                </a:solidFill>
                <a:latin typeface="Pretendard Bold"/>
              </a:rPr>
              <a:t>. </a:t>
            </a:r>
          </a:p>
          <a:p>
            <a:pPr lvl="0" algn="ctr">
              <a:lnSpc>
                <a:spcPct val="99600"/>
              </a:lnSpc>
            </a:pPr>
            <a:r>
              <a:rPr lang="en-US" sz="3500" dirty="0">
                <a:solidFill>
                  <a:srgbClr val="1D3E77">
                    <a:alpha val="74902"/>
                  </a:srgbClr>
                </a:solidFill>
                <a:latin typeface="Pretendard Bold" panose="020B0600000101010101" charset="-127"/>
                <a:ea typeface="Pretendard Bold" panose="020B0600000101010101" charset="-127"/>
              </a:rPr>
              <a:t>AWS Lambda</a:t>
            </a:r>
            <a:r>
              <a:rPr lang="ko-KR" altLang="en-US" sz="3500" dirty="0">
                <a:solidFill>
                  <a:srgbClr val="1D3E77">
                    <a:alpha val="74902"/>
                  </a:srgbClr>
                </a:solidFill>
                <a:latin typeface="Pretendard Bold" panose="020B0600000101010101" charset="-127"/>
                <a:ea typeface="Pretendard Bold" panose="020B0600000101010101" charset="-127"/>
              </a:rPr>
              <a:t>와 </a:t>
            </a:r>
            <a:r>
              <a:rPr lang="en-US" altLang="ko-KR" sz="3500" dirty="0">
                <a:solidFill>
                  <a:srgbClr val="1D3E77">
                    <a:alpha val="74902"/>
                  </a:srgbClr>
                </a:solidFill>
                <a:latin typeface="Pretendard Bold" panose="020B0600000101010101" charset="-127"/>
                <a:ea typeface="Pretendard Bold" panose="020B0600000101010101" charset="-127"/>
              </a:rPr>
              <a:t>ChatGPT API</a:t>
            </a:r>
            <a:r>
              <a:rPr lang="ko-KR" altLang="en-US" sz="3500" dirty="0">
                <a:solidFill>
                  <a:srgbClr val="1D3E77">
                    <a:alpha val="74902"/>
                  </a:srgbClr>
                </a:solidFill>
                <a:latin typeface="Pretendard Bold" panose="020B0600000101010101" charset="-127"/>
                <a:ea typeface="Pretendard Bold" panose="020B0600000101010101" charset="-127"/>
              </a:rPr>
              <a:t>를 활용한 </a:t>
            </a:r>
            <a:r>
              <a:rPr lang="ko-KR" altLang="en-US" sz="3500" dirty="0" err="1">
                <a:solidFill>
                  <a:srgbClr val="1D3E77">
                    <a:alpha val="74902"/>
                  </a:srgbClr>
                </a:solidFill>
                <a:latin typeface="Pretendard Bold" panose="020B0600000101010101" charset="-127"/>
                <a:ea typeface="Pretendard Bold" panose="020B0600000101010101" charset="-127"/>
              </a:rPr>
              <a:t>챗봇</a:t>
            </a:r>
            <a:r>
              <a:rPr lang="ko-KR" altLang="en-US" sz="3500" dirty="0">
                <a:solidFill>
                  <a:srgbClr val="1D3E77">
                    <a:alpha val="74902"/>
                  </a:srgbClr>
                </a:solidFill>
                <a:latin typeface="Pretendard Bold" panose="020B0600000101010101" charset="-127"/>
                <a:ea typeface="Pretendard Bold" panose="020B0600000101010101" charset="-127"/>
              </a:rPr>
              <a:t> 구축을 통해 서버리스 환경의 </a:t>
            </a:r>
            <a:endParaRPr lang="en-US" altLang="ko-KR" sz="3500" dirty="0">
              <a:solidFill>
                <a:srgbClr val="1D3E77">
                  <a:alpha val="74902"/>
                </a:srgbClr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3500" b="0" i="0" u="none" strike="noStrike" dirty="0">
                <a:solidFill>
                  <a:srgbClr val="1D3E77">
                    <a:alpha val="74902"/>
                  </a:srgbClr>
                </a:solidFill>
                <a:latin typeface="Pretendard Bold" panose="020B0600000101010101" charset="-127"/>
                <a:ea typeface="Pretendard Bold" panose="020B0600000101010101" charset="-127"/>
              </a:rPr>
              <a:t>효율성과 </a:t>
            </a:r>
            <a:r>
              <a:rPr lang="en-US" altLang="ko-KR" sz="3500" b="0" i="0" u="none" strike="noStrike" dirty="0">
                <a:solidFill>
                  <a:srgbClr val="1D3E77">
                    <a:alpha val="74902"/>
                  </a:srgbClr>
                </a:solidFill>
                <a:latin typeface="Pretendard Bold" panose="020B0600000101010101" charset="-127"/>
                <a:ea typeface="Pretendard Bold" panose="020B0600000101010101" charset="-127"/>
              </a:rPr>
              <a:t>AI API</a:t>
            </a:r>
            <a:r>
              <a:rPr lang="ko-KR" altLang="en-US" sz="3500" b="0" i="0" u="none" strike="noStrike" dirty="0">
                <a:solidFill>
                  <a:srgbClr val="1D3E77">
                    <a:alpha val="74902"/>
                  </a:srgbClr>
                </a:solidFill>
                <a:latin typeface="Pretendard Bold" panose="020B0600000101010101" charset="-127"/>
                <a:ea typeface="Pretendard Bold" panose="020B0600000101010101" charset="-127"/>
              </a:rPr>
              <a:t>의 실용성을 배웠으며</a:t>
            </a:r>
            <a:r>
              <a:rPr lang="en-US" altLang="ko-KR" sz="3500" b="0" i="0" u="none" strike="noStrike" dirty="0">
                <a:solidFill>
                  <a:srgbClr val="1D3E77">
                    <a:alpha val="74902"/>
                  </a:srgbClr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500" b="0" i="0" u="none" strike="noStrike" dirty="0">
                <a:solidFill>
                  <a:srgbClr val="1D3E77">
                    <a:alpha val="74902"/>
                  </a:srgbClr>
                </a:solidFill>
                <a:latin typeface="Pretendard Bold" panose="020B0600000101010101" charset="-127"/>
                <a:ea typeface="Pretendard Bold" panose="020B0600000101010101" charset="-127"/>
              </a:rPr>
              <a:t>사용자 경험과 협업의 중요성을</a:t>
            </a:r>
            <a:endParaRPr lang="en-US" altLang="ko-KR" sz="3500" b="0" i="0" u="none" strike="noStrike" dirty="0">
              <a:solidFill>
                <a:srgbClr val="1D3E77">
                  <a:alpha val="74902"/>
                </a:srgbClr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3500" dirty="0">
                <a:solidFill>
                  <a:srgbClr val="1D3E77">
                    <a:alpha val="74902"/>
                  </a:srgbClr>
                </a:solidFill>
                <a:latin typeface="Pretendard Bold" panose="020B0600000101010101" charset="-127"/>
                <a:ea typeface="Pretendard Bold" panose="020B0600000101010101" charset="-127"/>
              </a:rPr>
              <a:t>느낄 수 있었습니다</a:t>
            </a:r>
            <a:r>
              <a:rPr lang="en-US" altLang="ko-KR" sz="3500" dirty="0">
                <a:solidFill>
                  <a:srgbClr val="1D3E77">
                    <a:alpha val="74902"/>
                  </a:srgbClr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en-US" sz="3500" b="0" i="0" u="none" strike="noStrike" dirty="0">
              <a:solidFill>
                <a:srgbClr val="1D3E77">
                  <a:alpha val="74902"/>
                </a:srgbClr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ctr">
              <a:lnSpc>
                <a:spcPct val="99600"/>
              </a:lnSpc>
            </a:pPr>
            <a:endParaRPr lang="en-US" sz="3500" b="0" i="0" u="none" strike="noStrike" dirty="0">
              <a:solidFill>
                <a:srgbClr val="1D3E77">
                  <a:alpha val="74902"/>
                </a:srgbClr>
              </a:solidFill>
              <a:latin typeface="Pretendard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100" y="8623300"/>
            <a:ext cx="11531600" cy="1930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708900" y="9486900"/>
            <a:ext cx="3111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400">
                <a:solidFill>
                  <a:srgbClr val="FFFFFF"/>
                </a:solidFill>
                <a:latin typeface="Pretendard Medium"/>
              </a:rPr>
              <a:t>MIRI COMPANY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8600" y="9296400"/>
            <a:ext cx="482600" cy="482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3700" y="9398000"/>
            <a:ext cx="152400" cy="266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787400"/>
            <a:ext cx="161417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31900" y="914400"/>
            <a:ext cx="15811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400">
                <a:solidFill>
                  <a:srgbClr val="1D3E77"/>
                </a:solidFill>
                <a:ea typeface="Cafe24 Dangdanghae"/>
              </a:rPr>
              <a:t>목차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8900" y="2260600"/>
            <a:ext cx="7620000" cy="1714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828800" y="2552700"/>
            <a:ext cx="7023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FFFFFF"/>
                </a:solidFill>
                <a:ea typeface="Pretendard Bold"/>
              </a:rPr>
              <a:t>프로젝트</a:t>
            </a:r>
            <a:r>
              <a:rPr lang="en-US" sz="22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Bold"/>
              </a:rPr>
              <a:t>개요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800" y="2832100"/>
            <a:ext cx="571500" cy="571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19200" y="2946400"/>
            <a:ext cx="279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EAE8D"/>
                </a:solidFill>
                <a:latin typeface="Pretendard Medium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28800" y="2959100"/>
            <a:ext cx="70104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000" b="0" i="0" u="none" strike="noStrike" dirty="0">
                <a:solidFill>
                  <a:srgbClr val="FFFFFF"/>
                </a:solidFill>
                <a:ea typeface="Pretendard Regular"/>
              </a:rPr>
              <a:t>프로젝트의</a:t>
            </a:r>
            <a:r>
              <a:rPr lang="en-US" sz="2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FFFFFF"/>
                </a:solidFill>
                <a:ea typeface="Pretendard Regular"/>
              </a:rPr>
              <a:t>목적</a:t>
            </a:r>
            <a:r>
              <a:rPr lang="en-US" sz="2000" b="0" i="0" u="none" strike="noStrike" dirty="0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0" i="0" u="none" strike="noStrike" dirty="0">
                <a:solidFill>
                  <a:srgbClr val="FFFFFF"/>
                </a:solidFill>
                <a:ea typeface="Pretendard Regular"/>
              </a:rPr>
              <a:t>사용</a:t>
            </a:r>
            <a:r>
              <a:rPr lang="en-US" sz="2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FFFFFF"/>
                </a:solidFill>
                <a:ea typeface="Pretendard Regular"/>
              </a:rPr>
              <a:t>기술</a:t>
            </a:r>
            <a:r>
              <a:rPr lang="en-US" sz="2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FFFFFF"/>
                </a:solidFill>
                <a:ea typeface="Pretendard Regular"/>
              </a:rPr>
              <a:t>스택</a:t>
            </a:r>
            <a:r>
              <a:rPr lang="en-US" sz="2000" b="0" i="0" u="none" strike="noStrike" dirty="0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0" i="0" u="none" strike="noStrike" dirty="0">
                <a:solidFill>
                  <a:srgbClr val="FFFFFF"/>
                </a:solidFill>
                <a:ea typeface="Pretendard Regular"/>
              </a:rPr>
              <a:t>기대</a:t>
            </a:r>
            <a:r>
              <a:rPr lang="en-US" sz="2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FFFFFF"/>
                </a:solidFill>
                <a:ea typeface="Pretendard Regular"/>
              </a:rPr>
              <a:t>효과를</a:t>
            </a:r>
            <a:r>
              <a:rPr lang="en-US" sz="20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 dirty="0">
                <a:solidFill>
                  <a:srgbClr val="FFFFFF"/>
                </a:solidFill>
                <a:ea typeface="Pretendard Regular"/>
              </a:rPr>
              <a:t>설명합니다</a:t>
            </a:r>
            <a:r>
              <a:rPr lang="en-US" sz="2000" b="0" i="0" u="none" strike="noStrike" dirty="0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400" y="2260600"/>
            <a:ext cx="7620000" cy="1714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020300" y="2552700"/>
            <a:ext cx="7023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Bold"/>
              </a:rPr>
              <a:t>Lambda </a:t>
            </a:r>
            <a:r>
              <a:rPr lang="ko-KR" sz="2200" b="0" i="0" u="none" strike="noStrike">
                <a:solidFill>
                  <a:srgbClr val="FFFFFF"/>
                </a:solidFill>
                <a:ea typeface="Pretendard Bold"/>
              </a:rPr>
              <a:t>함수</a:t>
            </a:r>
            <a:r>
              <a:rPr lang="en-US" sz="22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Bold"/>
              </a:rPr>
              <a:t>설계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1000" y="2832100"/>
            <a:ext cx="571500" cy="571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410700" y="2933700"/>
            <a:ext cx="279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EAE8D"/>
                </a:solidFill>
                <a:latin typeface="Pretendard Medium"/>
              </a:rPr>
              <a:t>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20300" y="2959100"/>
            <a:ext cx="70104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Lambda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함수의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구조와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ChatGPT API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연동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방법을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설계합니다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8900" y="4457700"/>
            <a:ext cx="7620000" cy="1714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828800" y="4749800"/>
            <a:ext cx="7023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Bold"/>
              </a:rPr>
              <a:t>AWS </a:t>
            </a:r>
            <a:r>
              <a:rPr lang="ko-KR" sz="2200" b="0" i="0" u="none" strike="noStrike">
                <a:solidFill>
                  <a:srgbClr val="FFFFFF"/>
                </a:solidFill>
                <a:ea typeface="Pretendard Bold"/>
              </a:rPr>
              <a:t>서비스</a:t>
            </a:r>
            <a:r>
              <a:rPr lang="en-US" sz="22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Bold"/>
              </a:rPr>
              <a:t>소개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800" y="5029200"/>
            <a:ext cx="571500" cy="5715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219200" y="5143500"/>
            <a:ext cx="279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EAE8D"/>
                </a:solidFill>
                <a:latin typeface="Pretendard Medium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28800" y="5156200"/>
            <a:ext cx="70104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AWS Lambda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와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관련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서비스의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개념과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장점을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소개합니다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0400" y="4457700"/>
            <a:ext cx="7620000" cy="17145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0020300" y="4749800"/>
            <a:ext cx="7023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FFFFFF"/>
                </a:solidFill>
                <a:ea typeface="Pretendard Bold"/>
              </a:rPr>
              <a:t>챗봇</a:t>
            </a:r>
            <a:r>
              <a:rPr lang="en-US" sz="2200" b="0" i="0" u="none" strike="noStrike">
                <a:solidFill>
                  <a:srgbClr val="FFFFFF"/>
                </a:solidFill>
                <a:latin typeface="Pretendard Bold"/>
              </a:rPr>
              <a:t> UI </a:t>
            </a:r>
            <a:r>
              <a:rPr lang="ko-KR" sz="2200" b="0" i="0" u="none" strike="noStrike">
                <a:solidFill>
                  <a:srgbClr val="FFFFFF"/>
                </a:solidFill>
                <a:ea typeface="Pretendard Bold"/>
              </a:rPr>
              <a:t>설계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71000" y="5029200"/>
            <a:ext cx="571500" cy="5715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410700" y="5143500"/>
            <a:ext cx="279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EAE8D"/>
                </a:solidFill>
                <a:latin typeface="Pretendard Medium"/>
              </a:rPr>
              <a:t>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020300" y="5156200"/>
            <a:ext cx="70104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사용자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친화적인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챗봇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인터페이스를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설계합니다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8900" y="6667500"/>
            <a:ext cx="7620000" cy="17145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828800" y="6946900"/>
            <a:ext cx="7023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Bold"/>
              </a:rPr>
              <a:t>ChatGPT API </a:t>
            </a:r>
            <a:r>
              <a:rPr lang="ko-KR" sz="2200" b="0" i="0" u="none" strike="noStrike">
                <a:solidFill>
                  <a:srgbClr val="FFFFFF"/>
                </a:solidFill>
                <a:ea typeface="Pretendard Bold"/>
              </a:rPr>
              <a:t>소개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800" y="7239000"/>
            <a:ext cx="571500" cy="5715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219200" y="7340600"/>
            <a:ext cx="279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EAE8D"/>
                </a:solidFill>
                <a:latin typeface="Pretendard Medium"/>
              </a:rPr>
              <a:t>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828800" y="7366000"/>
            <a:ext cx="70104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ChatGPT API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의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기능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사용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방법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,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키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관리에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대해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설명합니다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400" y="6667500"/>
            <a:ext cx="7620000" cy="17145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0020300" y="6946900"/>
            <a:ext cx="7023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Pretendard Bold"/>
              </a:rPr>
              <a:t>AWS </a:t>
            </a:r>
            <a:r>
              <a:rPr lang="ko-KR" sz="2200" b="0" i="0" u="none" strike="noStrike">
                <a:solidFill>
                  <a:srgbClr val="FFFFFF"/>
                </a:solidFill>
                <a:ea typeface="Pretendard Bold"/>
              </a:rPr>
              <a:t>서비스</a:t>
            </a:r>
            <a:r>
              <a:rPr lang="en-US" sz="22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Pretendard Bold"/>
              </a:rPr>
              <a:t>연동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1000" y="7239000"/>
            <a:ext cx="571500" cy="5715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9410700" y="7340600"/>
            <a:ext cx="279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EAE8D"/>
                </a:solidFill>
                <a:latin typeface="Pretendard Medium"/>
              </a:rPr>
              <a:t>6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020300" y="7366000"/>
            <a:ext cx="70104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API Gateway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설정과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Lambda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함수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배포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과정을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Regular"/>
              </a:rPr>
              <a:t>다룹니다</a:t>
            </a:r>
            <a:r>
              <a:rPr lang="en-US" sz="2000" b="0" i="0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100" y="8623300"/>
            <a:ext cx="11531600" cy="1930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708900" y="9486900"/>
            <a:ext cx="3111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400">
                <a:solidFill>
                  <a:srgbClr val="FFFFFF"/>
                </a:solidFill>
                <a:latin typeface="Pretendard Medium"/>
              </a:rPr>
              <a:t>MIRI COMPANY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900" y="6718300"/>
            <a:ext cx="1333500" cy="133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00" y="7061200"/>
            <a:ext cx="723900" cy="660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2900" y="3009900"/>
            <a:ext cx="1333500" cy="133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7700" y="3378200"/>
            <a:ext cx="723900" cy="584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2900" y="4864100"/>
            <a:ext cx="1333500" cy="1333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7700" y="5245100"/>
            <a:ext cx="723900" cy="508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575800" y="2933700"/>
            <a:ext cx="7213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3EAE8D"/>
                </a:solidFill>
                <a:ea typeface="Pretendard Bold"/>
              </a:rPr>
              <a:t>프로젝트</a:t>
            </a:r>
            <a:r>
              <a:rPr lang="en-US" sz="2400" b="0" i="0" u="none" strike="noStrike">
                <a:solidFill>
                  <a:srgbClr val="3EAE8D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3EAE8D"/>
                </a:solidFill>
                <a:ea typeface="Pretendard Bold"/>
              </a:rPr>
              <a:t>목적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75800" y="3581400"/>
            <a:ext cx="72136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595959"/>
                </a:solidFill>
                <a:latin typeface="Pretendard Regular"/>
              </a:rPr>
              <a:t>ChatGPT</a:t>
            </a: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와</a:t>
            </a:r>
            <a:r>
              <a:rPr lang="en-US" sz="2200" b="0" i="0" u="none" strike="noStrike">
                <a:solidFill>
                  <a:srgbClr val="595959"/>
                </a:solidFill>
                <a:latin typeface="Pretendard Regular"/>
              </a:rPr>
              <a:t> AWS</a:t>
            </a: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2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활용한</a:t>
            </a:r>
            <a:r>
              <a:rPr lang="en-US" sz="2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지능형</a:t>
            </a:r>
            <a:r>
              <a:rPr lang="en-US" sz="2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대화</a:t>
            </a:r>
            <a:r>
              <a:rPr lang="en-US" sz="2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서비스</a:t>
            </a:r>
            <a:r>
              <a:rPr lang="en-US" sz="2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구현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75800" y="4800600"/>
            <a:ext cx="7213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06C7A"/>
                </a:solidFill>
                <a:ea typeface="Pretendard Bold"/>
              </a:rPr>
              <a:t>사용</a:t>
            </a:r>
            <a:r>
              <a:rPr lang="en-US" sz="2400" b="0" i="0" u="none" strike="noStrike">
                <a:solidFill>
                  <a:srgbClr val="206C7A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206C7A"/>
                </a:solidFill>
                <a:ea typeface="Pretendard Bold"/>
              </a:rPr>
              <a:t>기술</a:t>
            </a:r>
            <a:r>
              <a:rPr lang="en-US" sz="2400" b="0" i="0" u="none" strike="noStrike">
                <a:solidFill>
                  <a:srgbClr val="206C7A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206C7A"/>
                </a:solidFill>
                <a:ea typeface="Pretendard Bold"/>
              </a:rPr>
              <a:t>스택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75800" y="5422900"/>
            <a:ext cx="72136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AWS Lambda, API Gateway, </a:t>
            </a:r>
            <a:r>
              <a:rPr lang="en-US" sz="2200" b="0" i="0" u="none" strike="noStrike" dirty="0" err="1">
                <a:solidFill>
                  <a:srgbClr val="595959"/>
                </a:solidFill>
                <a:latin typeface="Pretendard Regular"/>
              </a:rPr>
              <a:t>ChatGPT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API,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웹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 err="1">
                <a:solidFill>
                  <a:srgbClr val="595959"/>
                </a:solidFill>
                <a:ea typeface="Pretendard Regular"/>
              </a:rPr>
              <a:t>프론트엔드</a:t>
            </a:r>
            <a:r>
              <a:rPr lang="en-US" altLang="ko-KR" sz="2200" dirty="0">
                <a:solidFill>
                  <a:srgbClr val="595959"/>
                </a:solidFill>
                <a:ea typeface="Pretendard Regular"/>
              </a:rPr>
              <a:t>,</a:t>
            </a:r>
            <a:r>
              <a:rPr lang="en-US" altLang="ko-KR" sz="2200" b="0" i="0" u="none" strike="noStrike" dirty="0">
                <a:solidFill>
                  <a:srgbClr val="595959"/>
                </a:solidFill>
                <a:ea typeface="Pretendard Regular"/>
              </a:rPr>
              <a:t> </a:t>
            </a:r>
            <a:r>
              <a:rPr lang="en-US" altLang="ko-KR" sz="2200" b="0" i="0" u="none" strike="noStrike" dirty="0" err="1">
                <a:solidFill>
                  <a:srgbClr val="595959"/>
                </a:solidFill>
                <a:ea typeface="Pretendard Regular"/>
              </a:rPr>
              <a:t>cloudwatch</a:t>
            </a:r>
            <a:endParaRPr lang="ko-KR" sz="22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575800" y="6654800"/>
            <a:ext cx="72136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1D3E77"/>
                </a:solidFill>
                <a:ea typeface="Pretendard Bold"/>
              </a:rPr>
              <a:t>기대</a:t>
            </a:r>
            <a:r>
              <a:rPr lang="en-US" sz="2400" b="0" i="0" u="none" strike="noStrike">
                <a:solidFill>
                  <a:srgbClr val="1D3E77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1D3E77"/>
                </a:solidFill>
                <a:ea typeface="Pretendard Bold"/>
              </a:rPr>
              <a:t>효과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75800" y="7264400"/>
            <a:ext cx="72136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비용</a:t>
            </a:r>
            <a:r>
              <a:rPr lang="en-US" sz="2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효율적이고</a:t>
            </a:r>
            <a:r>
              <a:rPr lang="en-US" sz="2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확장</a:t>
            </a:r>
            <a:r>
              <a:rPr lang="en-US" sz="2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가능한</a:t>
            </a:r>
            <a:r>
              <a:rPr lang="en-US" sz="2200" b="0" i="0" u="none" strike="noStrike">
                <a:solidFill>
                  <a:srgbClr val="595959"/>
                </a:solidFill>
                <a:latin typeface="Pretendard Regular"/>
              </a:rPr>
              <a:t> AI </a:t>
            </a: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기반</a:t>
            </a:r>
            <a:r>
              <a:rPr lang="en-US" sz="2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대화형</a:t>
            </a:r>
            <a:r>
              <a:rPr lang="en-US" sz="2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서비스</a:t>
            </a:r>
            <a:r>
              <a:rPr lang="en-US" sz="22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Regular"/>
              </a:rPr>
              <a:t>구현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15930" y="4521200"/>
            <a:ext cx="6096000" cy="1485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spc="-200" dirty="0">
                <a:solidFill>
                  <a:srgbClr val="3EAE8D"/>
                </a:solidFill>
                <a:latin typeface="Cafe24 Dangdanghae"/>
              </a:rPr>
              <a:t>AWS </a:t>
            </a:r>
            <a:r>
              <a:rPr lang="ko-KR" sz="4500" b="0" i="0" u="none" strike="noStrike" spc="-200" dirty="0" err="1">
                <a:solidFill>
                  <a:srgbClr val="3EAE8D"/>
                </a:solidFill>
                <a:ea typeface="Cafe24 Dangdanghae"/>
              </a:rPr>
              <a:t>챗봇</a:t>
            </a:r>
            <a:r>
              <a:rPr lang="en-US" sz="4500" b="0" i="0" u="none" strike="noStrike" spc="-200" dirty="0">
                <a:solidFill>
                  <a:srgbClr val="3EAE8D"/>
                </a:solidFill>
                <a:latin typeface="Cafe24 Dangdanghae"/>
              </a:rPr>
              <a:t> </a:t>
            </a:r>
            <a:r>
              <a:rPr lang="ko-KR" sz="4500" b="0" i="0" u="none" strike="noStrike" spc="-200" dirty="0">
                <a:solidFill>
                  <a:srgbClr val="3EAE8D"/>
                </a:solidFill>
                <a:ea typeface="Cafe24 Dangdanghae"/>
              </a:rPr>
              <a:t>사이트</a:t>
            </a:r>
            <a:r>
              <a:rPr lang="en-US" sz="4500" b="0" i="0" u="none" strike="noStrike" spc="-200" dirty="0">
                <a:solidFill>
                  <a:srgbClr val="3EAE8D"/>
                </a:solidFill>
                <a:latin typeface="Cafe24 Dangdanghae"/>
              </a:rPr>
              <a:t> </a:t>
            </a:r>
            <a:r>
              <a:rPr lang="ko-KR" sz="4500" b="0" i="0" u="none" strike="noStrike" spc="-200" dirty="0">
                <a:solidFill>
                  <a:srgbClr val="3EAE8D"/>
                </a:solidFill>
                <a:ea typeface="Cafe24 Dangdanghae"/>
              </a:rPr>
              <a:t>구축</a:t>
            </a:r>
            <a:r>
              <a:rPr lang="en-US" sz="4500" b="0" i="0" u="none" strike="noStrike" spc="-200" dirty="0">
                <a:solidFill>
                  <a:srgbClr val="3EAE8D"/>
                </a:solidFill>
                <a:latin typeface="Cafe24 Dangdanghae"/>
              </a:rPr>
              <a:t> </a:t>
            </a:r>
            <a:r>
              <a:rPr lang="ko-KR" sz="4500" b="0" i="0" u="none" strike="noStrike" spc="-200" dirty="0">
                <a:solidFill>
                  <a:srgbClr val="3EAE8D"/>
                </a:solidFill>
                <a:ea typeface="Cafe24 Dangdanghae"/>
              </a:rPr>
              <a:t>프로젝트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1900" y="774700"/>
            <a:ext cx="15811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400">
                <a:solidFill>
                  <a:srgbClr val="1D3E77"/>
                </a:solidFill>
                <a:ea typeface="Cafe24 Dangdanghae"/>
              </a:rPr>
              <a:t>프로젝트</a:t>
            </a:r>
            <a:r>
              <a:rPr lang="en-US" sz="6000" b="0" i="0" u="none" strike="noStrike" spc="400">
                <a:solidFill>
                  <a:srgbClr val="1D3E77"/>
                </a:solidFill>
                <a:latin typeface="Cafe24 Dangdanghae"/>
              </a:rPr>
              <a:t> </a:t>
            </a:r>
            <a:r>
              <a:rPr lang="ko-KR" sz="6000" b="0" i="0" u="none" strike="noStrike" spc="400">
                <a:solidFill>
                  <a:srgbClr val="1D3E77"/>
                </a:solidFill>
                <a:ea typeface="Cafe24 Dangdanghae"/>
              </a:rPr>
              <a:t>개요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1" y="2177453"/>
            <a:ext cx="3716678" cy="20962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100" y="8623300"/>
            <a:ext cx="11531600" cy="1930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708900" y="9486900"/>
            <a:ext cx="3111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400">
                <a:solidFill>
                  <a:srgbClr val="FFFFFF"/>
                </a:solidFill>
                <a:latin typeface="Pretendard Medium"/>
              </a:rPr>
              <a:t>MIRI COMPANY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23000" y="3860800"/>
            <a:ext cx="2717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사용자</a:t>
            </a:r>
            <a:r>
              <a:rPr lang="en-US" sz="23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인터페이스</a:t>
            </a:r>
            <a:r>
              <a:rPr lang="en-US" sz="23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구성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89800" y="2438400"/>
            <a:ext cx="584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spc="-200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28300" y="2438400"/>
            <a:ext cx="584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spc="-200">
                <a:solidFill>
                  <a:srgbClr val="FFFFFF"/>
                </a:solidFill>
                <a:latin typeface="Pretendard Medium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17600" y="2438400"/>
            <a:ext cx="584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spc="-200">
                <a:solidFill>
                  <a:srgbClr val="FFFFFF"/>
                </a:solidFill>
                <a:latin typeface="Pretendard Medium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54100" y="2438400"/>
            <a:ext cx="584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spc="-200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1900" y="774700"/>
            <a:ext cx="15811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spc="400" dirty="0">
                <a:solidFill>
                  <a:srgbClr val="1D3E77"/>
                </a:solidFill>
                <a:ea typeface="Cafe24 Dangdanghae"/>
              </a:rPr>
              <a:t>구성 </a:t>
            </a:r>
            <a:r>
              <a:rPr lang="ko-KR" altLang="en-US" sz="6000" b="0" i="0" u="none" strike="noStrike" spc="400" dirty="0" err="1">
                <a:solidFill>
                  <a:srgbClr val="1D3E77"/>
                </a:solidFill>
                <a:ea typeface="Cafe24 Dangdanghae"/>
              </a:rPr>
              <a:t>아키텍쳐</a:t>
            </a:r>
            <a:endParaRPr lang="en-US" altLang="ko-KR" sz="6000" b="0" i="0" u="none" strike="noStrike" spc="400" dirty="0">
              <a:solidFill>
                <a:srgbClr val="1D3E77"/>
              </a:solidFill>
              <a:ea typeface="Cafe24 Dangdanghae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461500" y="3860800"/>
            <a:ext cx="2717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반응형</a:t>
            </a:r>
            <a:r>
              <a:rPr lang="en-US" sz="23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디자인</a:t>
            </a:r>
            <a:r>
              <a:rPr lang="en-US" sz="23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적용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10700" y="3860800"/>
            <a:ext cx="2717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사용자</a:t>
            </a:r>
            <a:r>
              <a:rPr lang="en-US" sz="23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경험</a:t>
            </a:r>
            <a:r>
              <a:rPr lang="en-US" sz="23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최적화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87300" y="3860800"/>
            <a:ext cx="2717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접근성</a:t>
            </a:r>
            <a:r>
              <a:rPr lang="en-US" sz="23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고려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64886" y="3472461"/>
            <a:ext cx="496355" cy="31423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s3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34818" y="4571380"/>
            <a:ext cx="30734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200" dirty="0">
                <a:solidFill>
                  <a:srgbClr val="595959"/>
                </a:solidFill>
                <a:latin typeface="Pretendard Regular"/>
              </a:rPr>
              <a:t>API gateway</a:t>
            </a:r>
            <a:endParaRPr lang="en-US" sz="2200" b="0" i="0" u="none" strike="noStrike" dirty="0">
              <a:solidFill>
                <a:srgbClr val="595959"/>
              </a:solidFill>
              <a:latin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023600" y="4586410"/>
            <a:ext cx="30734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2200" b="0" i="0" u="none" strike="noStrike" dirty="0">
                <a:solidFill>
                  <a:srgbClr val="595959"/>
                </a:solidFill>
                <a:ea typeface="Pretendard Regular"/>
              </a:rPr>
              <a:t>lambda</a:t>
            </a:r>
            <a:endParaRPr lang="en-US" sz="2200" b="0" i="0" u="none" strike="noStrike" dirty="0">
              <a:solidFill>
                <a:srgbClr val="595959"/>
              </a:solidFill>
              <a:latin typeface="Pretendard Regular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978AFB-CC81-4E43-B3AA-2FB969216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344" y="2454030"/>
            <a:ext cx="1813170" cy="181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B460F69-96D5-4F8B-8376-332045F26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376" y="2428631"/>
            <a:ext cx="19304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F37904-5C14-49D5-BF9B-7885F88F3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0" y="2463800"/>
            <a:ext cx="180340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0*W0ONHgjfFsJ3YgI6-1574413835">
            <a:extLst>
              <a:ext uri="{FF2B5EF4-FFF2-40B4-BE49-F238E27FC236}">
                <a16:creationId xmlns:a16="http://schemas.microsoft.com/office/drawing/2014/main" id="{6EBD80F3-5F60-4D21-8151-239DB3CE7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664" y="5751243"/>
            <a:ext cx="2076171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98F771F-FA76-415D-84F1-E91949CDA3B2}"/>
              </a:ext>
            </a:extLst>
          </p:cNvPr>
          <p:cNvCxnSpPr>
            <a:cxnSpLocks/>
            <a:stCxn id="1026" idx="3"/>
          </p:cNvCxnSpPr>
          <p:nvPr/>
        </p:nvCxnSpPr>
        <p:spPr>
          <a:xfrm>
            <a:off x="7004514" y="3360615"/>
            <a:ext cx="16157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4F10161-9C89-45D4-BA5A-4739DDA67C89}"/>
              </a:ext>
            </a:extLst>
          </p:cNvPr>
          <p:cNvCxnSpPr>
            <a:cxnSpLocks/>
            <a:endCxn id="1030" idx="1"/>
          </p:cNvCxnSpPr>
          <p:nvPr/>
        </p:nvCxnSpPr>
        <p:spPr>
          <a:xfrm flipV="1">
            <a:off x="10048652" y="3365500"/>
            <a:ext cx="1609948" cy="28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>
            <a:extLst>
              <a:ext uri="{FF2B5EF4-FFF2-40B4-BE49-F238E27FC236}">
                <a16:creationId xmlns:a16="http://schemas.microsoft.com/office/drawing/2014/main" id="{D59AE79D-F00E-4FF6-8F19-7C137DA75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5742451"/>
            <a:ext cx="3601832" cy="199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B0DEF972-4A97-4199-9EAC-4EA45D0F227E}"/>
              </a:ext>
            </a:extLst>
          </p:cNvPr>
          <p:cNvCxnSpPr/>
          <p:nvPr/>
        </p:nvCxnSpPr>
        <p:spPr>
          <a:xfrm>
            <a:off x="6018384" y="4273682"/>
            <a:ext cx="0" cy="16226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136B6EE-9D63-4F17-AE0E-183D53C1FD74}"/>
              </a:ext>
            </a:extLst>
          </p:cNvPr>
          <p:cNvCxnSpPr/>
          <p:nvPr/>
        </p:nvCxnSpPr>
        <p:spPr>
          <a:xfrm>
            <a:off x="12560300" y="4273682"/>
            <a:ext cx="0" cy="16226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21">
            <a:extLst>
              <a:ext uri="{FF2B5EF4-FFF2-40B4-BE49-F238E27FC236}">
                <a16:creationId xmlns:a16="http://schemas.microsoft.com/office/drawing/2014/main" id="{06D10C0E-F429-9996-484D-F38C0536FAE8}"/>
              </a:ext>
            </a:extLst>
          </p:cNvPr>
          <p:cNvSpPr txBox="1"/>
          <p:nvPr/>
        </p:nvSpPr>
        <p:spPr>
          <a:xfrm>
            <a:off x="4495800" y="4559300"/>
            <a:ext cx="30734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143802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100" y="8623300"/>
            <a:ext cx="11531600" cy="1930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708900" y="9486900"/>
            <a:ext cx="3111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400">
                <a:solidFill>
                  <a:srgbClr val="FFFFFF"/>
                </a:solidFill>
                <a:latin typeface="Pretendard Medium"/>
              </a:rPr>
              <a:t>MIRI COMPANY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100" y="1929372"/>
            <a:ext cx="6362700" cy="3505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0" y="1943100"/>
            <a:ext cx="6158218" cy="350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1600" y="2171700"/>
            <a:ext cx="482600" cy="469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743200" y="2171700"/>
            <a:ext cx="279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0" y="2159000"/>
            <a:ext cx="482600" cy="469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744200" y="2171700"/>
            <a:ext cx="279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FFFFFF"/>
                </a:solidFill>
                <a:latin typeface="Pretendard Medium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97200" y="5829300"/>
            <a:ext cx="49276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3EAE8D"/>
                </a:solidFill>
                <a:latin typeface="Pretendard Bold"/>
              </a:rPr>
              <a:t>AWS Lambda </a:t>
            </a:r>
            <a:endParaRPr lang="ko-KR" sz="2400" b="0" i="0" u="none" strike="noStrike" dirty="0">
              <a:solidFill>
                <a:srgbClr val="3EAE8D"/>
              </a:solidFill>
              <a:ea typeface="Pretendar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972800" y="5854700"/>
            <a:ext cx="49276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dirty="0">
                <a:solidFill>
                  <a:srgbClr val="1D3E77"/>
                </a:solidFill>
                <a:ea typeface="Pretendard Bold"/>
              </a:rPr>
              <a:t>기타</a:t>
            </a:r>
            <a:r>
              <a:rPr lang="en-US" sz="2400" b="0" i="0" u="none" strike="noStrike" dirty="0">
                <a:solidFill>
                  <a:srgbClr val="1D3E77"/>
                </a:solidFill>
                <a:latin typeface="Pretendard Bold"/>
              </a:rPr>
              <a:t> </a:t>
            </a:r>
            <a:r>
              <a:rPr lang="ko-KR" sz="2400" b="0" i="0" u="none" strike="noStrike" dirty="0">
                <a:solidFill>
                  <a:srgbClr val="1D3E77"/>
                </a:solidFill>
                <a:ea typeface="Pretendard Bold"/>
              </a:rPr>
              <a:t>관련</a:t>
            </a:r>
            <a:r>
              <a:rPr lang="en-US" sz="2400" b="0" i="0" u="none" strike="noStrike" dirty="0">
                <a:solidFill>
                  <a:srgbClr val="1D3E77"/>
                </a:solidFill>
                <a:latin typeface="Pretendard Bold"/>
              </a:rPr>
              <a:t> AWS </a:t>
            </a:r>
            <a:r>
              <a:rPr lang="ko-KR" sz="2400" b="0" i="0" u="none" strike="noStrike" dirty="0">
                <a:solidFill>
                  <a:srgbClr val="1D3E77"/>
                </a:solidFill>
                <a:ea typeface="Pretendard Bold"/>
              </a:rPr>
              <a:t>서비스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8300" y="6299200"/>
            <a:ext cx="47244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endParaRPr lang="ko-KR" sz="22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781800" y="6299200"/>
            <a:ext cx="47244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endParaRPr lang="ko-KR" sz="22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125200" y="6578600"/>
            <a:ext cx="47244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2200" b="0" i="0" u="none" strike="noStrike" dirty="0">
                <a:solidFill>
                  <a:srgbClr val="595959"/>
                </a:solidFill>
                <a:ea typeface="Pretendard Regular"/>
              </a:rPr>
              <a:t>API Gateway, </a:t>
            </a:r>
            <a:r>
              <a:rPr lang="en-US" altLang="ko-KR" sz="2200" dirty="0" err="1">
                <a:solidFill>
                  <a:srgbClr val="595959"/>
                </a:solidFill>
                <a:ea typeface="Pretendard Regular"/>
              </a:rPr>
              <a:t>cloudwatch</a:t>
            </a:r>
            <a:r>
              <a:rPr lang="en-US" altLang="ko-KR" sz="2200" dirty="0">
                <a:solidFill>
                  <a:srgbClr val="595959"/>
                </a:solidFill>
                <a:ea typeface="Pretendard Regular"/>
              </a:rPr>
              <a:t>, </a:t>
            </a:r>
            <a:r>
              <a:rPr lang="en-US" altLang="ko-KR" sz="2200" dirty="0" err="1">
                <a:solidFill>
                  <a:srgbClr val="595959"/>
                </a:solidFill>
                <a:ea typeface="Pretendard Regular"/>
              </a:rPr>
              <a:t>iam</a:t>
            </a:r>
            <a:endParaRPr lang="ko-KR" sz="2200" b="0" i="0" u="none" strike="noStrike" dirty="0">
              <a:solidFill>
                <a:srgbClr val="595959"/>
              </a:solidFill>
              <a:ea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31900" y="774700"/>
            <a:ext cx="15811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spc="400" dirty="0">
                <a:solidFill>
                  <a:srgbClr val="1D3E77"/>
                </a:solidFill>
                <a:latin typeface="Cafe24 Dangdanghae"/>
              </a:rPr>
              <a:t>AWS </a:t>
            </a:r>
            <a:r>
              <a:rPr lang="ko-KR" sz="6000" b="0" i="0" u="none" strike="noStrike" spc="400" dirty="0">
                <a:solidFill>
                  <a:srgbClr val="1D3E77"/>
                </a:solidFill>
                <a:ea typeface="Cafe24 Dangdanghae"/>
              </a:rPr>
              <a:t>서비스</a:t>
            </a:r>
            <a:r>
              <a:rPr lang="en-US" sz="6000" b="0" i="0" u="none" strike="noStrike" spc="400" dirty="0">
                <a:solidFill>
                  <a:srgbClr val="1D3E77"/>
                </a:solidFill>
                <a:latin typeface="Cafe24 Dangdanghae"/>
              </a:rPr>
              <a:t> </a:t>
            </a:r>
            <a:r>
              <a:rPr lang="ko-KR" sz="6000" b="0" i="0" u="none" strike="noStrike" spc="400" dirty="0">
                <a:solidFill>
                  <a:srgbClr val="1D3E77"/>
                </a:solidFill>
                <a:ea typeface="Cafe24 Dangdanghae"/>
              </a:rPr>
              <a:t>소개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100" y="8623300"/>
            <a:ext cx="11531600" cy="1930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708900" y="9486900"/>
            <a:ext cx="3111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400">
                <a:solidFill>
                  <a:srgbClr val="FFFFFF"/>
                </a:solidFill>
                <a:latin typeface="Pretendard Medium"/>
              </a:rPr>
              <a:t>MIRI COMPANY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2019300"/>
            <a:ext cx="7124700" cy="3073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31900" y="774700"/>
            <a:ext cx="15811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spc="400">
                <a:solidFill>
                  <a:srgbClr val="1D3E77"/>
                </a:solidFill>
                <a:latin typeface="Cafe24 Dangdanghae"/>
              </a:rPr>
              <a:t>ChatGPT API </a:t>
            </a:r>
            <a:r>
              <a:rPr lang="ko-KR" sz="6000" b="0" i="0" u="none" strike="noStrike" spc="400">
                <a:solidFill>
                  <a:srgbClr val="1D3E77"/>
                </a:solidFill>
                <a:ea typeface="Cafe24 Dangdanghae"/>
              </a:rPr>
              <a:t>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02800" y="2540000"/>
            <a:ext cx="65913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EAE8D"/>
                </a:solidFill>
                <a:latin typeface="Pretendard Bold"/>
              </a:rPr>
              <a:t>API </a:t>
            </a:r>
            <a:r>
              <a:rPr lang="ko-KR" sz="2400" b="0" i="0" u="none" strike="noStrike">
                <a:solidFill>
                  <a:srgbClr val="3EAE8D"/>
                </a:solidFill>
                <a:ea typeface="Pretendard Bold"/>
              </a:rPr>
              <a:t>사용</a:t>
            </a:r>
            <a:r>
              <a:rPr lang="en-US" sz="2400" b="0" i="0" u="none" strike="noStrike">
                <a:solidFill>
                  <a:srgbClr val="3EAE8D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3EAE8D"/>
                </a:solidFill>
                <a:ea typeface="Pretendard Bold"/>
              </a:rPr>
              <a:t>방법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02800" y="3263900"/>
            <a:ext cx="65913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595959"/>
                </a:solidFill>
                <a:latin typeface="Pretendard Medium"/>
              </a:rPr>
              <a:t>HTTP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Medium"/>
              </a:rPr>
              <a:t>요청을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Medium"/>
              </a:rPr>
              <a:t>통해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Medium"/>
              </a:rPr>
              <a:t> API </a:t>
            </a:r>
            <a:r>
              <a:rPr lang="ko-KR" sz="2200" b="0" i="0" u="none" strike="noStrike" dirty="0" err="1">
                <a:solidFill>
                  <a:srgbClr val="595959"/>
                </a:solidFill>
                <a:ea typeface="Pretendard Medium"/>
              </a:rPr>
              <a:t>엔드포인트로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Medium"/>
              </a:rPr>
              <a:t>프롬프트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Medium"/>
              </a:rPr>
              <a:t>전송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Medium"/>
              </a:rPr>
              <a:t>응답으로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Medium"/>
              </a:rPr>
              <a:t> AI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Medium"/>
              </a:rPr>
              <a:t>생성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Medium"/>
              </a:rPr>
              <a:t>텍스트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Medium"/>
              </a:rPr>
              <a:t>수신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Medium"/>
              </a:rPr>
              <a:t>다양한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Medium"/>
              </a:rPr>
              <a:t>프로그래밍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Medium"/>
              </a:rPr>
              <a:t>언어로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Medium"/>
              </a:rPr>
              <a:t>구현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Medium"/>
              </a:rPr>
              <a:t>가능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019300"/>
            <a:ext cx="7124700" cy="3073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235200" y="2540000"/>
            <a:ext cx="65913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dirty="0" err="1">
                <a:solidFill>
                  <a:srgbClr val="3EAE8D"/>
                </a:solidFill>
                <a:latin typeface="Pretendard Bold"/>
              </a:rPr>
              <a:t>ChatGPT</a:t>
            </a:r>
            <a:r>
              <a:rPr lang="en-US" sz="2400" b="0" i="0" u="none" strike="noStrike" dirty="0">
                <a:solidFill>
                  <a:srgbClr val="3EAE8D"/>
                </a:solidFill>
                <a:latin typeface="Pretendard Bold"/>
              </a:rPr>
              <a:t> API </a:t>
            </a:r>
            <a:r>
              <a:rPr lang="ko-KR" sz="2400" b="0" i="0" u="none" strike="noStrike" dirty="0">
                <a:solidFill>
                  <a:srgbClr val="3EAE8D"/>
                </a:solidFill>
                <a:ea typeface="Pretendard Bold"/>
              </a:rPr>
              <a:t>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47900" y="3263900"/>
            <a:ext cx="65913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Medium"/>
              </a:rPr>
              <a:t>대화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Medium"/>
              </a:rPr>
              <a:t>생성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Medium"/>
              </a:rPr>
              <a:t>질문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Medium"/>
              </a:rPr>
              <a:t>답변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Medium"/>
              </a:rPr>
              <a:t>언어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Medium"/>
              </a:rPr>
              <a:t>번역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Medium"/>
              </a:rPr>
              <a:t>등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Medium"/>
              </a:rPr>
              <a:t>다양한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Medium"/>
              </a:rPr>
              <a:t>언어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Medium"/>
              </a:rPr>
              <a:t>관련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Medium"/>
              </a:rPr>
              <a:t>작업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Medium"/>
              </a:rPr>
              <a:t>수행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Medium"/>
              </a:rPr>
              <a:t>가능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5384800"/>
            <a:ext cx="7124700" cy="3073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702800" y="5905500"/>
            <a:ext cx="65913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EAE8D"/>
                </a:solidFill>
                <a:latin typeface="Pretendard Bold"/>
              </a:rPr>
              <a:t>API </a:t>
            </a:r>
            <a:r>
              <a:rPr lang="ko-KR" sz="2400" b="0" i="0" u="none" strike="noStrike">
                <a:solidFill>
                  <a:srgbClr val="3EAE8D"/>
                </a:solidFill>
                <a:ea typeface="Pretendard Bold"/>
              </a:rPr>
              <a:t>요청</a:t>
            </a:r>
            <a:r>
              <a:rPr lang="en-US" sz="2400" b="0" i="0" u="none" strike="noStrike">
                <a:solidFill>
                  <a:srgbClr val="3EAE8D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3EAE8D"/>
                </a:solidFill>
                <a:ea typeface="Pretendard Bold"/>
              </a:rPr>
              <a:t>및</a:t>
            </a:r>
            <a:r>
              <a:rPr lang="en-US" sz="2400" b="0" i="0" u="none" strike="noStrike">
                <a:solidFill>
                  <a:srgbClr val="3EAE8D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3EAE8D"/>
                </a:solidFill>
                <a:ea typeface="Pretendard Bold"/>
              </a:rPr>
              <a:t>응답</a:t>
            </a:r>
            <a:r>
              <a:rPr lang="en-US" sz="2400" b="0" i="0" u="none" strike="noStrike">
                <a:solidFill>
                  <a:srgbClr val="3EAE8D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3EAE8D"/>
                </a:solidFill>
                <a:ea typeface="Pretendard Bold"/>
              </a:rPr>
              <a:t>구조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02800" y="6629400"/>
            <a:ext cx="65913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595959"/>
                </a:solidFill>
                <a:ea typeface="Pretendard Medium"/>
              </a:rPr>
              <a:t>요청</a:t>
            </a:r>
            <a:r>
              <a:rPr lang="en-US" sz="2200" b="0" i="0" u="none" strike="noStrike">
                <a:solidFill>
                  <a:srgbClr val="595959"/>
                </a:solidFill>
                <a:latin typeface="Pretendard Medium"/>
              </a:rPr>
              <a:t>: API </a:t>
            </a:r>
            <a:r>
              <a:rPr lang="ko-KR" sz="2200" b="0" i="0" u="none" strike="noStrike">
                <a:solidFill>
                  <a:srgbClr val="595959"/>
                </a:solidFill>
                <a:ea typeface="Pretendard Medium"/>
              </a:rPr>
              <a:t>키</a:t>
            </a:r>
            <a:r>
              <a:rPr lang="en-US" sz="2200" b="0" i="0" u="none" strike="noStrike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595959"/>
                </a:solidFill>
                <a:ea typeface="Pretendard Medium"/>
              </a:rPr>
              <a:t>모델</a:t>
            </a:r>
            <a:r>
              <a:rPr lang="en-US" sz="22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Medium"/>
              </a:rPr>
              <a:t>선택</a:t>
            </a:r>
            <a:r>
              <a:rPr lang="en-US" sz="2200" b="0" i="0" u="none" strike="noStrike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595959"/>
                </a:solidFill>
                <a:ea typeface="Pretendard Medium"/>
              </a:rPr>
              <a:t>프롬프트</a:t>
            </a:r>
            <a:r>
              <a:rPr lang="en-US" sz="22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Medium"/>
              </a:rPr>
              <a:t>포함</a:t>
            </a:r>
            <a:r>
              <a:rPr lang="en-US" sz="2200" b="0" i="0" u="none" strike="noStrike">
                <a:solidFill>
                  <a:srgbClr val="595959"/>
                </a:solidFill>
                <a:latin typeface="Pretendard Medium"/>
              </a:rPr>
              <a:t>. </a:t>
            </a:r>
            <a:r>
              <a:rPr lang="ko-KR" sz="2200" b="0" i="0" u="none" strike="noStrike">
                <a:solidFill>
                  <a:srgbClr val="595959"/>
                </a:solidFill>
                <a:ea typeface="Pretendard Medium"/>
              </a:rPr>
              <a:t>응답</a:t>
            </a:r>
            <a:r>
              <a:rPr lang="en-US" sz="2200" b="0" i="0" u="none" strike="noStrike">
                <a:solidFill>
                  <a:srgbClr val="595959"/>
                </a:solidFill>
                <a:latin typeface="Pretendard Medium"/>
              </a:rPr>
              <a:t>: </a:t>
            </a:r>
            <a:r>
              <a:rPr lang="ko-KR" sz="2200" b="0" i="0" u="none" strike="noStrike">
                <a:solidFill>
                  <a:srgbClr val="595959"/>
                </a:solidFill>
                <a:ea typeface="Pretendard Medium"/>
              </a:rPr>
              <a:t>생성된</a:t>
            </a:r>
            <a:r>
              <a:rPr lang="en-US" sz="22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Medium"/>
              </a:rPr>
              <a:t>텍스트</a:t>
            </a:r>
            <a:r>
              <a:rPr lang="en-US" sz="2200" b="0" i="0" u="none" strike="noStrike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595959"/>
                </a:solidFill>
                <a:ea typeface="Pretendard Medium"/>
              </a:rPr>
              <a:t>토큰</a:t>
            </a:r>
            <a:r>
              <a:rPr lang="en-US" sz="22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Medium"/>
              </a:rPr>
              <a:t>사용량</a:t>
            </a:r>
            <a:r>
              <a:rPr lang="en-US" sz="2200" b="0" i="0" u="none" strike="noStrike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595959"/>
                </a:solidFill>
                <a:ea typeface="Pretendard Medium"/>
              </a:rPr>
              <a:t>기타</a:t>
            </a:r>
            <a:r>
              <a:rPr lang="en-US" sz="22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Medium"/>
              </a:rPr>
              <a:t>메타데이터</a:t>
            </a:r>
            <a:r>
              <a:rPr lang="en-US" sz="22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Medium"/>
              </a:rPr>
              <a:t>포함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5384800"/>
            <a:ext cx="7124700" cy="3073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235200" y="5905500"/>
            <a:ext cx="65913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3EAE8D"/>
                </a:solidFill>
                <a:latin typeface="Pretendard Bold"/>
              </a:rPr>
              <a:t>API </a:t>
            </a:r>
            <a:r>
              <a:rPr lang="ko-KR" sz="2400" b="0" i="0" u="none" strike="noStrike">
                <a:solidFill>
                  <a:srgbClr val="3EAE8D"/>
                </a:solidFill>
                <a:ea typeface="Pretendard Bold"/>
              </a:rPr>
              <a:t>키</a:t>
            </a:r>
            <a:r>
              <a:rPr lang="en-US" sz="2400" b="0" i="0" u="none" strike="noStrike">
                <a:solidFill>
                  <a:srgbClr val="3EAE8D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3EAE8D"/>
                </a:solidFill>
                <a:ea typeface="Pretendard Bold"/>
              </a:rPr>
              <a:t>발급</a:t>
            </a:r>
            <a:r>
              <a:rPr lang="en-US" sz="2400" b="0" i="0" u="none" strike="noStrike">
                <a:solidFill>
                  <a:srgbClr val="3EAE8D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3EAE8D"/>
                </a:solidFill>
                <a:ea typeface="Pretendard Bold"/>
              </a:rPr>
              <a:t>및</a:t>
            </a:r>
            <a:r>
              <a:rPr lang="en-US" sz="2400" b="0" i="0" u="none" strike="noStrike">
                <a:solidFill>
                  <a:srgbClr val="3EAE8D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3EAE8D"/>
                </a:solidFill>
                <a:ea typeface="Pretendard Bold"/>
              </a:rPr>
              <a:t>관리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47900" y="6629400"/>
            <a:ext cx="65913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>
                <a:solidFill>
                  <a:srgbClr val="595959"/>
                </a:solidFill>
                <a:latin typeface="Pretendard Medium"/>
              </a:rPr>
              <a:t>OpenAI </a:t>
            </a:r>
            <a:r>
              <a:rPr lang="ko-KR" sz="2200" b="0" i="0" u="none" strike="noStrike">
                <a:solidFill>
                  <a:srgbClr val="595959"/>
                </a:solidFill>
                <a:ea typeface="Pretendard Medium"/>
              </a:rPr>
              <a:t>웹사이트에서</a:t>
            </a:r>
            <a:r>
              <a:rPr lang="en-US" sz="22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Medium"/>
              </a:rPr>
              <a:t>계정</a:t>
            </a:r>
            <a:r>
              <a:rPr lang="en-US" sz="22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Medium"/>
              </a:rPr>
              <a:t>생성</a:t>
            </a:r>
            <a:r>
              <a:rPr lang="en-US" sz="22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Medium"/>
              </a:rPr>
              <a:t>후</a:t>
            </a:r>
            <a:r>
              <a:rPr lang="en-US" sz="2200" b="0" i="0" u="none" strike="noStrike">
                <a:solidFill>
                  <a:srgbClr val="595959"/>
                </a:solidFill>
                <a:latin typeface="Pretendard Medium"/>
              </a:rPr>
              <a:t> API </a:t>
            </a:r>
            <a:r>
              <a:rPr lang="ko-KR" sz="2200" b="0" i="0" u="none" strike="noStrike">
                <a:solidFill>
                  <a:srgbClr val="595959"/>
                </a:solidFill>
                <a:ea typeface="Pretendard Medium"/>
              </a:rPr>
              <a:t>키</a:t>
            </a:r>
            <a:r>
              <a:rPr lang="en-US" sz="22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Medium"/>
              </a:rPr>
              <a:t>발급</a:t>
            </a:r>
            <a:r>
              <a:rPr lang="en-US" sz="2200" b="0" i="0" u="none" strike="noStrike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595959"/>
                </a:solidFill>
                <a:ea typeface="Pretendard Medium"/>
              </a:rPr>
              <a:t>키의</a:t>
            </a:r>
            <a:r>
              <a:rPr lang="en-US" sz="22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Medium"/>
              </a:rPr>
              <a:t>안전한</a:t>
            </a:r>
            <a:r>
              <a:rPr lang="en-US" sz="22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Medium"/>
              </a:rPr>
              <a:t>보관</a:t>
            </a:r>
            <a:r>
              <a:rPr lang="en-US" sz="22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Medium"/>
              </a:rPr>
              <a:t>및</a:t>
            </a:r>
            <a:r>
              <a:rPr lang="en-US" sz="22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Medium"/>
              </a:rPr>
              <a:t>주기적</a:t>
            </a:r>
            <a:r>
              <a:rPr lang="en-US" sz="22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Medium"/>
              </a:rPr>
              <a:t>갱신</a:t>
            </a:r>
            <a:r>
              <a:rPr lang="en-US" sz="22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Medium"/>
              </a:rPr>
              <a:t>필요</a:t>
            </a:r>
            <a:r>
              <a:rPr lang="en-US" sz="2200" b="0" i="0" u="none" strike="noStrike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595959"/>
                </a:solidFill>
                <a:ea typeface="Pretendard Medium"/>
              </a:rPr>
              <a:t>사용량</a:t>
            </a:r>
            <a:r>
              <a:rPr lang="en-US" sz="22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Medium"/>
              </a:rPr>
              <a:t>모니터링</a:t>
            </a:r>
            <a:r>
              <a:rPr lang="en-US" sz="2200" b="0" i="0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595959"/>
                </a:solidFill>
                <a:ea typeface="Pretendard Medium"/>
              </a:rPr>
              <a:t>가능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100" y="8623300"/>
            <a:ext cx="11531600" cy="1930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708900" y="9486900"/>
            <a:ext cx="3111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400">
                <a:solidFill>
                  <a:srgbClr val="FFFFFF"/>
                </a:solidFill>
                <a:latin typeface="Pretendard Medium"/>
              </a:rPr>
              <a:t>MIRI COMPANY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00" y="7670800"/>
            <a:ext cx="14211300" cy="762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400" y="7772400"/>
            <a:ext cx="571500" cy="571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4100" y="7937500"/>
            <a:ext cx="292100" cy="228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895600" y="7823200"/>
            <a:ext cx="13119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Summarry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2000" y="2171700"/>
            <a:ext cx="4572000" cy="5029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171700"/>
            <a:ext cx="4572000" cy="5029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84000" y="2171700"/>
            <a:ext cx="4572000" cy="5029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273300" y="3733800"/>
            <a:ext cx="41148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Lambda </a:t>
            </a: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함수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구조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86600" y="3733800"/>
            <a:ext cx="41148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dirty="0">
                <a:solidFill>
                  <a:srgbClr val="FFFFFF"/>
                </a:solidFill>
                <a:latin typeface="Pretendard Bold"/>
              </a:rPr>
              <a:t>ChatGPT API </a:t>
            </a:r>
            <a:r>
              <a:rPr lang="ko-KR" sz="2400" b="0" i="0" u="none" strike="noStrike" dirty="0">
                <a:solidFill>
                  <a:srgbClr val="FFFFFF"/>
                </a:solidFill>
                <a:ea typeface="Pretendard Bold"/>
              </a:rPr>
              <a:t>연동</a:t>
            </a:r>
            <a:r>
              <a:rPr lang="en-US" sz="2400" b="0" i="0" u="none" strike="noStrike" dirty="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 dirty="0">
                <a:solidFill>
                  <a:srgbClr val="FFFFFF"/>
                </a:solidFill>
                <a:ea typeface="Pretendard Bold"/>
              </a:rPr>
              <a:t>방법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12600" y="3733800"/>
            <a:ext cx="41148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에러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처리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및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로깅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5900" y="2527300"/>
            <a:ext cx="584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51900" y="2527300"/>
            <a:ext cx="584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>
                <a:solidFill>
                  <a:srgbClr val="FFFFFF"/>
                </a:solidFill>
                <a:latin typeface="Pretendard Medium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677900" y="2527300"/>
            <a:ext cx="584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>
                <a:solidFill>
                  <a:srgbClr val="FFFFFF"/>
                </a:solidFill>
                <a:latin typeface="Pretendard Medium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73300" y="4495800"/>
            <a:ext cx="41021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환경 변수 </a:t>
            </a:r>
            <a:r>
              <a:rPr lang="en-US" altLang="ko-KR" sz="2200" dirty="0">
                <a:solidFill>
                  <a:srgbClr val="FFFFFF"/>
                </a:solidFill>
                <a:latin typeface="Pretendard Regular"/>
              </a:rPr>
              <a:t>API</a:t>
            </a: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키 관리</a:t>
            </a:r>
            <a:r>
              <a:rPr lang="en-US" altLang="ko-KR" sz="2200" dirty="0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en-US" sz="2200" dirty="0" err="1">
                <a:solidFill>
                  <a:srgbClr val="FFFFFF"/>
                </a:solidFill>
                <a:latin typeface="Pretendard Regular"/>
              </a:rPr>
              <a:t>Lmabda_handler</a:t>
            </a: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에서 사용자 요청 처리</a:t>
            </a:r>
            <a:endParaRPr lang="en-US" altLang="ko-KR" sz="2200" dirty="0">
              <a:solidFill>
                <a:srgbClr val="FFFFFF"/>
              </a:solidFill>
              <a:latin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en-US" sz="2200" dirty="0">
                <a:solidFill>
                  <a:srgbClr val="FFFFFF"/>
                </a:solidFill>
                <a:latin typeface="Pretendard Regular"/>
              </a:rPr>
              <a:t>JSON</a:t>
            </a: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형식으로 응답 반환</a:t>
            </a:r>
            <a:endParaRPr lang="en-US" sz="22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086600" y="4495800"/>
            <a:ext cx="41021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endParaRPr lang="en-US" sz="22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912600" y="4495800"/>
            <a:ext cx="41021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200" b="0" i="0" u="none" strike="noStrike" dirty="0">
                <a:solidFill>
                  <a:srgbClr val="FFFFFF"/>
                </a:solidFill>
                <a:latin typeface="Pretendard Regular"/>
              </a:rPr>
              <a:t>환경변수 누락 및</a:t>
            </a:r>
            <a:r>
              <a:rPr lang="en-US" altLang="ko-KR" sz="2200" dirty="0">
                <a:solidFill>
                  <a:srgbClr val="FFFFFF"/>
                </a:solidFill>
                <a:latin typeface="Pretendard Regular"/>
              </a:rPr>
              <a:t> API </a:t>
            </a: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호출 오류 정리</a:t>
            </a:r>
            <a:endParaRPr lang="en-US" altLang="ko-KR" sz="2200" dirty="0">
              <a:solidFill>
                <a:srgbClr val="FFFFFF"/>
              </a:solidFill>
              <a:latin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200" b="0" i="0" u="none" strike="noStrike" dirty="0">
                <a:solidFill>
                  <a:srgbClr val="FFFFFF"/>
                </a:solidFill>
                <a:latin typeface="Pretendard Regular"/>
              </a:rPr>
              <a:t>주요 이벤트와 오류 로그 기록</a:t>
            </a:r>
            <a:endParaRPr lang="en-US" sz="22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31900" y="774700"/>
            <a:ext cx="15811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spc="400">
                <a:solidFill>
                  <a:srgbClr val="1D3E77"/>
                </a:solidFill>
                <a:latin typeface="Cafe24 Dangdanghae"/>
              </a:rPr>
              <a:t>Lambda </a:t>
            </a:r>
            <a:r>
              <a:rPr lang="ko-KR" sz="6000" b="0" i="0" u="none" strike="noStrike" spc="400">
                <a:solidFill>
                  <a:srgbClr val="1D3E77"/>
                </a:solidFill>
                <a:ea typeface="Cafe24 Dangdanghae"/>
              </a:rPr>
              <a:t>함수</a:t>
            </a:r>
            <a:r>
              <a:rPr lang="en-US" sz="6000" b="0" i="0" u="none" strike="noStrike" spc="400">
                <a:solidFill>
                  <a:srgbClr val="1D3E77"/>
                </a:solidFill>
                <a:latin typeface="Cafe24 Dangdanghae"/>
              </a:rPr>
              <a:t> </a:t>
            </a:r>
            <a:r>
              <a:rPr lang="ko-KR" sz="6000" b="0" i="0" u="none" strike="noStrike" spc="400">
                <a:solidFill>
                  <a:srgbClr val="1D3E77"/>
                </a:solidFill>
                <a:ea typeface="Cafe24 Dangdanghae"/>
              </a:rPr>
              <a:t>설계</a:t>
            </a: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A07DEA2F-E35F-DE51-35CE-106472E4FDA7}"/>
              </a:ext>
            </a:extLst>
          </p:cNvPr>
          <p:cNvSpPr txBox="1"/>
          <p:nvPr/>
        </p:nvSpPr>
        <p:spPr>
          <a:xfrm>
            <a:off x="7023100" y="4483100"/>
            <a:ext cx="41021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altLang="ko-KR" sz="2200" b="0" i="0" u="none" strike="noStrike" dirty="0">
                <a:solidFill>
                  <a:srgbClr val="FFFFFF"/>
                </a:solidFill>
                <a:latin typeface="Pretendard Regular"/>
              </a:rPr>
              <a:t>API URL</a:t>
            </a:r>
            <a:r>
              <a:rPr lang="ko-KR" altLang="en-US" sz="2200" b="0" i="0" u="none" strike="noStrike" dirty="0">
                <a:solidFill>
                  <a:srgbClr val="FFFFFF"/>
                </a:solidFill>
                <a:latin typeface="Pretendard Regular"/>
              </a:rPr>
              <a:t>과 </a:t>
            </a: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헤</a:t>
            </a:r>
            <a:r>
              <a:rPr lang="ko-KR" altLang="en-US" sz="2200" b="0" i="0" u="none" strike="noStrike" dirty="0">
                <a:solidFill>
                  <a:srgbClr val="FFFFFF"/>
                </a:solidFill>
                <a:latin typeface="Pretendard Regular"/>
              </a:rPr>
              <a:t>더 </a:t>
            </a:r>
            <a:r>
              <a:rPr lang="en-US" altLang="ko-KR" sz="2200" b="0" i="0" u="none" strike="noStrike" dirty="0">
                <a:solidFill>
                  <a:srgbClr val="FFFFFF"/>
                </a:solidFill>
                <a:latin typeface="Pretendard Regular"/>
              </a:rPr>
              <a:t>,</a:t>
            </a:r>
            <a:r>
              <a:rPr lang="ko-KR" altLang="en-US" sz="2200" b="0" i="0" u="none" strike="noStrike" dirty="0">
                <a:solidFill>
                  <a:srgbClr val="FFFFFF"/>
                </a:solidFill>
                <a:latin typeface="Pretendard Regular"/>
              </a:rPr>
              <a:t>페이로드 구성</a:t>
            </a:r>
            <a:endParaRPr lang="en-US" altLang="ko-KR" sz="2200" b="0" i="0" u="none" strike="noStrike" dirty="0">
              <a:solidFill>
                <a:srgbClr val="FFFFFF"/>
              </a:solidFill>
              <a:latin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en-US" sz="2200" dirty="0" err="1">
                <a:solidFill>
                  <a:srgbClr val="FFFFFF"/>
                </a:solidFill>
                <a:latin typeface="Pretendard Regular"/>
              </a:rPr>
              <a:t>OpenAi</a:t>
            </a:r>
            <a:r>
              <a:rPr lang="en-US" sz="2200" dirty="0">
                <a:solidFill>
                  <a:srgbClr val="FFFFFF"/>
                </a:solidFill>
                <a:latin typeface="Pretendard Regular"/>
              </a:rPr>
              <a:t> API </a:t>
            </a:r>
            <a:r>
              <a:rPr lang="ko-KR" altLang="en-US" sz="2200" dirty="0">
                <a:solidFill>
                  <a:srgbClr val="FFFFFF"/>
                </a:solidFill>
                <a:latin typeface="Pretendard Regular"/>
              </a:rPr>
              <a:t>호출 후 응답 전달</a:t>
            </a:r>
            <a:endParaRPr lang="en-US" sz="22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100" y="8623300"/>
            <a:ext cx="11531600" cy="1930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708900" y="9486900"/>
            <a:ext cx="3111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400">
                <a:solidFill>
                  <a:srgbClr val="FFFFFF"/>
                </a:solidFill>
                <a:latin typeface="Pretendard Medium"/>
              </a:rPr>
              <a:t>MIRI COMPANY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3800" y="2057400"/>
            <a:ext cx="13360400" cy="3365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7800" y="3098800"/>
            <a:ext cx="520700" cy="520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882900" y="3860800"/>
            <a:ext cx="2717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사용자</a:t>
            </a:r>
            <a:r>
              <a:rPr lang="en-US" sz="23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인터페이스</a:t>
            </a:r>
            <a:r>
              <a:rPr lang="en-US" sz="23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구성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3098800"/>
            <a:ext cx="457200" cy="52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6300" y="3098800"/>
            <a:ext cx="520700" cy="52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03300" y="3098800"/>
            <a:ext cx="698500" cy="520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949700" y="2438400"/>
            <a:ext cx="584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spc="-200">
                <a:solidFill>
                  <a:srgbClr val="FFFFFF"/>
                </a:solidFill>
                <a:latin typeface="Pretendard Medium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88200" y="2438400"/>
            <a:ext cx="584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spc="-200">
                <a:solidFill>
                  <a:srgbClr val="FFFFFF"/>
                </a:solidFill>
                <a:latin typeface="Pretendard Medium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77500" y="2438400"/>
            <a:ext cx="584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spc="-200">
                <a:solidFill>
                  <a:srgbClr val="FFFFFF"/>
                </a:solidFill>
                <a:latin typeface="Pretendard Medium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54100" y="2438400"/>
            <a:ext cx="584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spc="-200">
                <a:solidFill>
                  <a:srgbClr val="FFFFFF"/>
                </a:solidFill>
                <a:latin typeface="Pretendard Medium"/>
              </a:rPr>
              <a:t>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1900" y="774700"/>
            <a:ext cx="15811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400">
                <a:solidFill>
                  <a:srgbClr val="1D3E77"/>
                </a:solidFill>
                <a:ea typeface="Cafe24 Dangdanghae"/>
              </a:rPr>
              <a:t>챗봇</a:t>
            </a:r>
            <a:r>
              <a:rPr lang="en-US" sz="6000" b="0" i="0" u="none" strike="noStrike" spc="400">
                <a:solidFill>
                  <a:srgbClr val="1D3E77"/>
                </a:solidFill>
                <a:latin typeface="Cafe24 Dangdanghae"/>
              </a:rPr>
              <a:t> UI </a:t>
            </a:r>
            <a:r>
              <a:rPr lang="ko-KR" sz="6000" b="0" i="0" u="none" strike="noStrike" spc="400">
                <a:solidFill>
                  <a:srgbClr val="1D3E77"/>
                </a:solidFill>
                <a:ea typeface="Cafe24 Dangdanghae"/>
              </a:rPr>
              <a:t>설계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121400" y="3860800"/>
            <a:ext cx="2717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반응형</a:t>
            </a:r>
            <a:r>
              <a:rPr lang="en-US" sz="23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디자인</a:t>
            </a:r>
            <a:r>
              <a:rPr lang="en-US" sz="23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적용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10700" y="3860800"/>
            <a:ext cx="2717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사용자</a:t>
            </a:r>
            <a:r>
              <a:rPr lang="en-US" sz="23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경험</a:t>
            </a:r>
            <a:r>
              <a:rPr lang="en-US" sz="23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최적화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87300" y="3860800"/>
            <a:ext cx="2717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접근성</a:t>
            </a:r>
            <a:r>
              <a:rPr lang="en-US" sz="23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FFFFFF"/>
                </a:solidFill>
                <a:ea typeface="Pretendard Bold"/>
              </a:rPr>
              <a:t>고려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38400" y="5715000"/>
            <a:ext cx="30734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200" b="0" i="0" u="none" strike="noStrike" dirty="0">
                <a:solidFill>
                  <a:srgbClr val="595959"/>
                </a:solidFill>
                <a:ea typeface="Pretendard Regular"/>
              </a:rPr>
              <a:t>헤더</a:t>
            </a:r>
            <a:r>
              <a:rPr lang="en-US" altLang="ko-KR" sz="2200" b="0" i="0" u="none" strike="noStrike" dirty="0">
                <a:solidFill>
                  <a:srgbClr val="595959"/>
                </a:solidFill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595959"/>
                </a:solidFill>
                <a:ea typeface="Pretendard Regular"/>
              </a:rPr>
              <a:t>채팅 영역</a:t>
            </a:r>
            <a:r>
              <a:rPr lang="en-US" altLang="ko-KR" sz="2200" b="0" i="0" u="none" strike="noStrike" dirty="0">
                <a:solidFill>
                  <a:srgbClr val="595959"/>
                </a:solidFill>
                <a:ea typeface="Pretendard Regular"/>
              </a:rPr>
              <a:t>, </a:t>
            </a:r>
            <a:r>
              <a:rPr lang="ko-KR" altLang="en-US" sz="2200" b="0" i="0" u="none" strike="noStrike" dirty="0">
                <a:solidFill>
                  <a:srgbClr val="595959"/>
                </a:solidFill>
                <a:ea typeface="Pretendard Regular"/>
              </a:rPr>
              <a:t>입력창으로 구성</a:t>
            </a:r>
            <a:endParaRPr lang="en-US" altLang="ko-KR" sz="2200" b="0" i="0" u="none" strike="noStrike" dirty="0">
              <a:solidFill>
                <a:srgbClr val="595959"/>
              </a:solidFill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200" dirty="0">
                <a:solidFill>
                  <a:srgbClr val="595959"/>
                </a:solidFill>
                <a:latin typeface="Pretendard Regular"/>
                <a:ea typeface="Pretendard Regular"/>
              </a:rPr>
              <a:t>사용자 메시지와 </a:t>
            </a:r>
            <a:r>
              <a:rPr lang="ko-KR" altLang="en-US" sz="2200" dirty="0" err="1">
                <a:solidFill>
                  <a:srgbClr val="595959"/>
                </a:solidFill>
                <a:latin typeface="Pretendard Regular"/>
                <a:ea typeface="Pretendard Regular"/>
              </a:rPr>
              <a:t>챗봇</a:t>
            </a:r>
            <a:r>
              <a:rPr lang="ko-KR" altLang="en-US" sz="2200" dirty="0">
                <a:solidFill>
                  <a:srgbClr val="595959"/>
                </a:solidFill>
                <a:latin typeface="Pretendard Regular"/>
                <a:ea typeface="Pretendard Regular"/>
              </a:rPr>
              <a:t> 메시지 구분</a:t>
            </a:r>
            <a:endParaRPr lang="en-US" sz="2200" b="0" i="0" u="none" strike="noStrike" dirty="0">
              <a:solidFill>
                <a:srgbClr val="595959"/>
              </a:solidFill>
              <a:latin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880100" y="5715000"/>
            <a:ext cx="30734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200" b="0" i="0" u="none" strike="noStrike" dirty="0">
                <a:solidFill>
                  <a:srgbClr val="595959"/>
                </a:solidFill>
                <a:ea typeface="Pretendard Regular"/>
              </a:rPr>
              <a:t>화면크기에 따라 자동 조정</a:t>
            </a:r>
            <a:endParaRPr lang="en-US" altLang="ko-KR" sz="2200" dirty="0">
              <a:solidFill>
                <a:srgbClr val="595959"/>
              </a:solidFill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200" b="0" i="0" u="none" strike="noStrike" dirty="0">
                <a:solidFill>
                  <a:srgbClr val="595959"/>
                </a:solidFill>
                <a:latin typeface="Pretendard Regular"/>
                <a:ea typeface="Pretendard Regular"/>
              </a:rPr>
              <a:t>모바일 및 데스크톱 최적화</a:t>
            </a:r>
            <a:endParaRPr lang="en-US" sz="2200" b="0" i="0" u="none" strike="noStrike" dirty="0">
              <a:solidFill>
                <a:srgbClr val="595959"/>
              </a:solidFill>
              <a:latin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334500" y="5727700"/>
            <a:ext cx="30734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200" b="0" i="0" u="none" strike="noStrike" dirty="0">
                <a:solidFill>
                  <a:srgbClr val="595959"/>
                </a:solidFill>
                <a:ea typeface="Pretendard Regular"/>
              </a:rPr>
              <a:t>로딩 </a:t>
            </a:r>
            <a:r>
              <a:rPr lang="ko-KR" altLang="en-US" sz="2200" dirty="0">
                <a:solidFill>
                  <a:srgbClr val="595959"/>
                </a:solidFill>
                <a:ea typeface="Pretendard Regular"/>
              </a:rPr>
              <a:t>애니메이션과 </a:t>
            </a:r>
            <a:r>
              <a:rPr lang="en-US" altLang="ko-KR" sz="2200" dirty="0">
                <a:solidFill>
                  <a:srgbClr val="595959"/>
                </a:solidFill>
                <a:ea typeface="Pretendard Regular"/>
              </a:rPr>
              <a:t> </a:t>
            </a:r>
            <a:r>
              <a:rPr lang="ko-KR" altLang="en-US" sz="2200" dirty="0">
                <a:solidFill>
                  <a:srgbClr val="595959"/>
                </a:solidFill>
                <a:ea typeface="Pretendard Regular"/>
              </a:rPr>
              <a:t>부드러운 스크롤로 피드백 제공</a:t>
            </a:r>
            <a:endParaRPr lang="en-US" altLang="ko-KR" sz="2200" dirty="0">
              <a:solidFill>
                <a:srgbClr val="595959"/>
              </a:solidFill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sz="2200" b="0" i="0" u="none" strike="noStrike" dirty="0" err="1">
                <a:solidFill>
                  <a:srgbClr val="595959"/>
                </a:solidFill>
                <a:latin typeface="Pretendard Regular"/>
                <a:ea typeface="Pretendard Regular"/>
              </a:rPr>
              <a:t>엔터키와</a:t>
            </a:r>
            <a:r>
              <a:rPr lang="ko-KR" altLang="en-US" sz="2200" b="0" i="0" u="none" strike="noStrike" dirty="0">
                <a:solidFill>
                  <a:srgbClr val="595959"/>
                </a:solidFill>
                <a:latin typeface="Pretendard Regular"/>
                <a:ea typeface="Pretendard Regular"/>
              </a:rPr>
              <a:t> 버튼으로 메시지 전송 가능</a:t>
            </a:r>
            <a:endParaRPr lang="en-US" sz="2200" b="0" i="0" u="none" strike="noStrike" dirty="0">
              <a:solidFill>
                <a:srgbClr val="595959"/>
              </a:solidFill>
              <a:latin typeface="Pretendard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776200" y="5727700"/>
            <a:ext cx="30734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endParaRPr lang="en-US" sz="2200" b="0" i="0" u="none" strike="noStrike" dirty="0">
              <a:solidFill>
                <a:srgbClr val="595959"/>
              </a:solidFill>
              <a:latin typeface="Pretendard Regular"/>
            </a:endParaRPr>
          </a:p>
        </p:txBody>
      </p:sp>
      <p:sp>
        <p:nvSpPr>
          <p:cNvPr id="24" name="TextBox 22">
            <a:extLst>
              <a:ext uri="{FF2B5EF4-FFF2-40B4-BE49-F238E27FC236}">
                <a16:creationId xmlns:a16="http://schemas.microsoft.com/office/drawing/2014/main" id="{538CCA45-F26B-34B5-95EE-4F495E4FBE4F}"/>
              </a:ext>
            </a:extLst>
          </p:cNvPr>
          <p:cNvSpPr txBox="1"/>
          <p:nvPr/>
        </p:nvSpPr>
        <p:spPr>
          <a:xfrm>
            <a:off x="12700000" y="5702300"/>
            <a:ext cx="30734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altLang="en-US" sz="2200" b="0" i="0" u="none" strike="noStrike" dirty="0">
                <a:solidFill>
                  <a:srgbClr val="595959"/>
                </a:solidFill>
                <a:ea typeface="Pretendard Regular"/>
              </a:rPr>
              <a:t>입력 필드에 </a:t>
            </a:r>
            <a:r>
              <a:rPr lang="en-US" altLang="ko-KR" sz="2200" b="0" i="0" u="none" strike="noStrike" dirty="0">
                <a:solidFill>
                  <a:srgbClr val="595959"/>
                </a:solidFill>
                <a:ea typeface="Pretendard Regular"/>
              </a:rPr>
              <a:t>aria-label </a:t>
            </a:r>
            <a:r>
              <a:rPr lang="ko-KR" altLang="en-US" sz="2200" b="0" i="0" u="none" strike="noStrike" dirty="0">
                <a:solidFill>
                  <a:srgbClr val="595959"/>
                </a:solidFill>
                <a:ea typeface="Pretendard Regular"/>
              </a:rPr>
              <a:t>추가하여 스크린 리더 지원</a:t>
            </a:r>
            <a:r>
              <a:rPr lang="en-US" altLang="ko-KR" sz="2200" b="0" i="0" u="none" strike="noStrike" dirty="0">
                <a:solidFill>
                  <a:srgbClr val="595959"/>
                </a:solidFill>
                <a:ea typeface="Pretendard Regular"/>
              </a:rPr>
              <a:t>.</a:t>
            </a:r>
          </a:p>
          <a:p>
            <a:pPr lvl="0" algn="ctr">
              <a:lnSpc>
                <a:spcPct val="124499"/>
              </a:lnSpc>
            </a:pPr>
            <a:r>
              <a:rPr lang="ko-KR" altLang="en-US" sz="2200" dirty="0">
                <a:solidFill>
                  <a:srgbClr val="595959"/>
                </a:solidFill>
                <a:latin typeface="Pretendard Regular"/>
                <a:ea typeface="Pretendard Regular"/>
              </a:rPr>
              <a:t>버튼에  키보드 </a:t>
            </a:r>
            <a:r>
              <a:rPr lang="ko-KR" altLang="en-US" sz="2200" dirty="0" err="1">
                <a:solidFill>
                  <a:srgbClr val="595959"/>
                </a:solidFill>
                <a:latin typeface="Pretendard Regular"/>
                <a:ea typeface="Pretendard Regular"/>
              </a:rPr>
              <a:t>포커싱</a:t>
            </a:r>
            <a:r>
              <a:rPr lang="ko-KR" altLang="en-US" sz="2200" dirty="0">
                <a:solidFill>
                  <a:srgbClr val="595959"/>
                </a:solidFill>
                <a:latin typeface="Pretendard Regular"/>
                <a:ea typeface="Pretendard Regular"/>
              </a:rPr>
              <a:t> 스타일 적용 및 접근성  추가 하려고 함</a:t>
            </a:r>
            <a:endParaRPr lang="en-US" sz="2200" b="0" i="0" u="none" strike="noStrike" dirty="0">
              <a:solidFill>
                <a:srgbClr val="595959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E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508000"/>
            <a:ext cx="16865600" cy="951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9700" y="8623300"/>
            <a:ext cx="11531600" cy="193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100" y="8623300"/>
            <a:ext cx="11531600" cy="1930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708900" y="9486900"/>
            <a:ext cx="3111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400">
                <a:solidFill>
                  <a:srgbClr val="FFFFFF"/>
                </a:solidFill>
                <a:latin typeface="Pretendard Medium"/>
              </a:rPr>
              <a:t>MIRI COMPANY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3238500"/>
            <a:ext cx="155321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300" y="4546600"/>
            <a:ext cx="15532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4300" y="5867400"/>
            <a:ext cx="155321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4300" y="7188200"/>
            <a:ext cx="155321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435600" y="2247900"/>
            <a:ext cx="115316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RESTful API </a:t>
            </a:r>
            <a:r>
              <a:rPr lang="ko-KR" sz="2200" b="0" i="0" u="none" strike="noStrike" dirty="0" err="1">
                <a:solidFill>
                  <a:srgbClr val="595959"/>
                </a:solidFill>
                <a:ea typeface="Pretendard Regular"/>
              </a:rPr>
              <a:t>엔드포인트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생성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리소스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메서드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설정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스테이지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관리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등</a:t>
            </a:r>
            <a:r>
              <a:rPr lang="ko-KR" altLang="en-US" sz="2200" dirty="0">
                <a:solidFill>
                  <a:srgbClr val="595959"/>
                </a:solidFill>
                <a:latin typeface="Pretendard Regular"/>
                <a:ea typeface="Pretendard Regular"/>
              </a:rPr>
              <a:t>이 필요함</a:t>
            </a:r>
            <a:r>
              <a:rPr lang="en-US" altLang="ko-KR" sz="2200" dirty="0">
                <a:solidFill>
                  <a:srgbClr val="595959"/>
                </a:solidFill>
                <a:latin typeface="Pretendard Regular"/>
                <a:ea typeface="Pretendard Regular"/>
              </a:rPr>
              <a:t>.</a:t>
            </a:r>
            <a:endParaRPr lang="en-US" sz="2200" b="0" i="0" u="none" strike="noStrike" dirty="0">
              <a:solidFill>
                <a:srgbClr val="595959"/>
              </a:solidFill>
              <a:latin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84300" y="2247900"/>
            <a:ext cx="39497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1D3E77"/>
                </a:solidFill>
                <a:latin typeface="Pretendard Bold"/>
              </a:rPr>
              <a:t>API Gateway </a:t>
            </a:r>
            <a:r>
              <a:rPr lang="ko-KR" sz="2300" b="0" i="0" u="none" strike="noStrike">
                <a:solidFill>
                  <a:srgbClr val="1D3E77"/>
                </a:solidFill>
                <a:ea typeface="Pretendard Bold"/>
              </a:rPr>
              <a:t>설정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4300" y="3568700"/>
            <a:ext cx="39497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206C7A"/>
                </a:solidFill>
                <a:latin typeface="Pretendard Bold"/>
              </a:rPr>
              <a:t>Lambda </a:t>
            </a:r>
            <a:r>
              <a:rPr lang="ko-KR" sz="2300" b="0" i="0" u="none" strike="noStrike">
                <a:solidFill>
                  <a:srgbClr val="206C7A"/>
                </a:solidFill>
                <a:ea typeface="Pretendard Bold"/>
              </a:rPr>
              <a:t>함수</a:t>
            </a:r>
            <a:r>
              <a:rPr lang="en-US" sz="2300" b="0" i="0" u="none" strike="noStrike">
                <a:solidFill>
                  <a:srgbClr val="206C7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206C7A"/>
                </a:solidFill>
                <a:ea typeface="Pretendard Bold"/>
              </a:rPr>
              <a:t>배포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35600" y="3568700"/>
            <a:ext cx="115316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Lambda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콘솔을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통한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함수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배포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버전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관리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별칭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설정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등</a:t>
            </a:r>
            <a:r>
              <a:rPr lang="ko-KR" altLang="en-US" sz="2200" b="0" i="0" u="none" strike="noStrike" dirty="0">
                <a:solidFill>
                  <a:srgbClr val="595959"/>
                </a:solidFill>
                <a:ea typeface="Pretendard Regular"/>
              </a:rPr>
              <a:t>을 통해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Lambda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함수</a:t>
            </a:r>
            <a:r>
              <a:rPr lang="ko-KR" altLang="en-US" sz="2200" b="0" i="0" u="none" strike="noStrike" dirty="0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효과적인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배포</a:t>
            </a:r>
            <a:r>
              <a:rPr lang="ko-KR" altLang="en-US" sz="2200" dirty="0">
                <a:solidFill>
                  <a:srgbClr val="595959"/>
                </a:solidFill>
                <a:latin typeface="Pretendard Regular"/>
                <a:ea typeface="Pretendard Regular"/>
              </a:rPr>
              <a:t>함</a:t>
            </a:r>
            <a:r>
              <a:rPr lang="en-US" altLang="ko-KR" sz="2200" dirty="0">
                <a:solidFill>
                  <a:srgbClr val="595959"/>
                </a:solidFill>
                <a:latin typeface="Pretendard Regular"/>
                <a:ea typeface="Pretendard Regular"/>
              </a:rPr>
              <a:t>.</a:t>
            </a:r>
            <a:endParaRPr lang="en-US" sz="2200" b="0" i="0" u="none" strike="noStrike" dirty="0">
              <a:solidFill>
                <a:srgbClr val="595959"/>
              </a:solidFill>
              <a:latin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84300" y="4889500"/>
            <a:ext cx="39497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3EAE8D"/>
                </a:solidFill>
                <a:ea typeface="Pretendard Bold"/>
              </a:rPr>
              <a:t>보안</a:t>
            </a:r>
            <a:r>
              <a:rPr lang="en-US" sz="2300" b="0" i="0" u="none" strike="noStrike">
                <a:solidFill>
                  <a:srgbClr val="3EAE8D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3EAE8D"/>
                </a:solidFill>
                <a:ea typeface="Pretendard Bold"/>
              </a:rPr>
              <a:t>설정</a:t>
            </a:r>
            <a:r>
              <a:rPr lang="en-US" sz="2300" b="0" i="0" u="none" strike="noStrike">
                <a:solidFill>
                  <a:srgbClr val="3EAE8D"/>
                </a:solidFill>
                <a:latin typeface="Pretendard Bold"/>
              </a:rPr>
              <a:t> (IAM </a:t>
            </a:r>
            <a:r>
              <a:rPr lang="ko-KR" sz="2300" b="0" i="0" u="none" strike="noStrike">
                <a:solidFill>
                  <a:srgbClr val="3EAE8D"/>
                </a:solidFill>
                <a:ea typeface="Pretendard Bold"/>
              </a:rPr>
              <a:t>역할</a:t>
            </a:r>
            <a:r>
              <a:rPr lang="en-US" sz="2300" b="0" i="0" u="none" strike="noStrike">
                <a:solidFill>
                  <a:srgbClr val="3EAE8D"/>
                </a:solidFill>
                <a:latin typeface="Pretendard Bold"/>
              </a:rPr>
              <a:t>, </a:t>
            </a:r>
            <a:r>
              <a:rPr lang="ko-KR" sz="2300" b="0" i="0" u="none" strike="noStrike">
                <a:solidFill>
                  <a:srgbClr val="3EAE8D"/>
                </a:solidFill>
                <a:ea typeface="Pretendard Bold"/>
              </a:rPr>
              <a:t>권한</a:t>
            </a:r>
            <a:r>
              <a:rPr lang="en-US" sz="2300" b="0" i="0" u="none" strike="noStrike">
                <a:solidFill>
                  <a:srgbClr val="3EAE8D"/>
                </a:solidFill>
                <a:latin typeface="Pretendard Bold"/>
              </a:rPr>
              <a:t>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35600" y="4902200"/>
            <a:ext cx="115316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권한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원칙에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따른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IAM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역할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생성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, Lambda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실행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권한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설정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, API Gateway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권한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관리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등</a:t>
            </a:r>
            <a:r>
              <a:rPr lang="ko-KR" altLang="en-US" sz="2200" dirty="0">
                <a:solidFill>
                  <a:srgbClr val="595959"/>
                </a:solidFill>
                <a:latin typeface="Pretendard Regular"/>
                <a:ea typeface="Pretendard Regular"/>
              </a:rPr>
              <a:t>이 필요함</a:t>
            </a:r>
            <a:r>
              <a:rPr lang="en-US" altLang="ko-KR" sz="2200" dirty="0">
                <a:solidFill>
                  <a:srgbClr val="595959"/>
                </a:solidFill>
                <a:latin typeface="Pretendard Regular"/>
                <a:ea typeface="Pretendard Regular"/>
              </a:rPr>
              <a:t>.</a:t>
            </a:r>
            <a:endParaRPr lang="en-US" sz="2200" b="0" i="0" u="none" strike="noStrike" dirty="0">
              <a:solidFill>
                <a:srgbClr val="595959"/>
              </a:solidFill>
              <a:latin typeface="Pretendard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84300" y="6197600"/>
            <a:ext cx="39497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80C4B0"/>
                </a:solidFill>
                <a:latin typeface="Pretendard Bold"/>
              </a:rPr>
              <a:t>CORS </a:t>
            </a:r>
            <a:r>
              <a:rPr lang="ko-KR" sz="2300" b="0" i="0" u="none" strike="noStrike">
                <a:solidFill>
                  <a:srgbClr val="80C4B0"/>
                </a:solidFill>
                <a:ea typeface="Pretendard Bold"/>
              </a:rPr>
              <a:t>설정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35600" y="6197600"/>
            <a:ext cx="115316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클라이언트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-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서버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간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교차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출처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리소스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공유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(CORS)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설정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방법과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보안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고려사항을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altLang="en-US" sz="2200" dirty="0">
                <a:solidFill>
                  <a:srgbClr val="595959"/>
                </a:solidFill>
                <a:latin typeface="Pretendard Regular"/>
                <a:ea typeface="Pretendard Regular"/>
              </a:rPr>
              <a:t>다룸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84300" y="7518400"/>
            <a:ext cx="39497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80C4B0">
                    <a:alpha val="80000"/>
                  </a:srgbClr>
                </a:solidFill>
                <a:ea typeface="Pretendard Bold"/>
              </a:rPr>
              <a:t>환경</a:t>
            </a:r>
            <a:r>
              <a:rPr lang="en-US" sz="2300" b="0" i="0" u="none" strike="noStrike">
                <a:solidFill>
                  <a:srgbClr val="80C4B0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80C4B0">
                    <a:alpha val="80000"/>
                  </a:srgbClr>
                </a:solidFill>
                <a:ea typeface="Pretendard Bold"/>
              </a:rPr>
              <a:t>변수</a:t>
            </a:r>
            <a:r>
              <a:rPr lang="en-US" sz="2300" b="0" i="0" u="none" strike="noStrike">
                <a:solidFill>
                  <a:srgbClr val="80C4B0">
                    <a:alpha val="80000"/>
                  </a:srgbClr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80C4B0">
                    <a:alpha val="80000"/>
                  </a:srgbClr>
                </a:solidFill>
                <a:ea typeface="Pretendard Bold"/>
              </a:rPr>
              <a:t>관리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35600" y="7543800"/>
            <a:ext cx="11531600" cy="81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API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키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데이터베이스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연결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등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민감한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정보를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안전하게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관리하기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위한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환경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변수</a:t>
            </a:r>
            <a:r>
              <a:rPr lang="en-US" sz="2200" b="0" i="0" u="none" strike="noStrike" dirty="0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200" b="0" i="0" u="none" strike="noStrike" dirty="0">
                <a:solidFill>
                  <a:srgbClr val="595959"/>
                </a:solidFill>
                <a:ea typeface="Pretendard Regular"/>
              </a:rPr>
              <a:t>설정</a:t>
            </a:r>
            <a:r>
              <a:rPr lang="ko-KR" altLang="en-US" sz="2200" dirty="0">
                <a:solidFill>
                  <a:srgbClr val="595959"/>
                </a:solidFill>
                <a:latin typeface="Pretendard Regular"/>
                <a:ea typeface="Pretendard Regular"/>
              </a:rPr>
              <a:t>함</a:t>
            </a:r>
            <a:endParaRPr lang="en-US" sz="2200" b="0" i="0" u="none" strike="noStrike" dirty="0">
              <a:solidFill>
                <a:srgbClr val="595959"/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31900" y="774700"/>
            <a:ext cx="158115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6000" b="0" i="0" u="none" strike="noStrike" spc="400">
                <a:solidFill>
                  <a:srgbClr val="1D3E77"/>
                </a:solidFill>
                <a:latin typeface="Cafe24 Dangdanghae"/>
              </a:rPr>
              <a:t>AWS </a:t>
            </a:r>
            <a:r>
              <a:rPr lang="ko-KR" sz="6000" b="0" i="0" u="none" strike="noStrike" spc="400">
                <a:solidFill>
                  <a:srgbClr val="1D3E77"/>
                </a:solidFill>
                <a:ea typeface="Cafe24 Dangdanghae"/>
              </a:rPr>
              <a:t>서비스</a:t>
            </a:r>
            <a:r>
              <a:rPr lang="en-US" sz="6000" b="0" i="0" u="none" strike="noStrike" spc="400">
                <a:solidFill>
                  <a:srgbClr val="1D3E77"/>
                </a:solidFill>
                <a:latin typeface="Cafe24 Dangdanghae"/>
              </a:rPr>
              <a:t> </a:t>
            </a:r>
            <a:r>
              <a:rPr lang="ko-KR" sz="6000" b="0" i="0" u="none" strike="noStrike" spc="400">
                <a:solidFill>
                  <a:srgbClr val="1D3E77"/>
                </a:solidFill>
                <a:ea typeface="Cafe24 Dangdanghae"/>
              </a:rPr>
              <a:t>연동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633</Words>
  <Application>Microsoft Office PowerPoint</Application>
  <PresentationFormat>사용자 지정</PresentationFormat>
  <Paragraphs>131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Pretendard Regular</vt:lpstr>
      <vt:lpstr>Cafe24 Dangdanghae</vt:lpstr>
      <vt:lpstr>Arial</vt:lpstr>
      <vt:lpstr>Calibri</vt:lpstr>
      <vt:lpstr>Pretendard Medium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성민 강</cp:lastModifiedBy>
  <cp:revision>5</cp:revision>
  <dcterms:created xsi:type="dcterms:W3CDTF">2006-08-16T00:00:00Z</dcterms:created>
  <dcterms:modified xsi:type="dcterms:W3CDTF">2024-12-09T02:04:22Z</dcterms:modified>
</cp:coreProperties>
</file>